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1CA0A5-5FDC-4530-9AC2-154606E86A02}" type="datetimeFigureOut">
              <a:rPr lang="en-AU" smtClean="0"/>
              <a:t>10/04/2015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C5DC02-F933-4AC6-B457-0E3DD432AAF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268050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84BAF7-C3D1-4DD8-B2C5-9D90DAC73BBD}" type="slidenum">
              <a:rPr lang="en-AU" altLang="en-US"/>
              <a:pPr/>
              <a:t>1</a:t>
            </a:fld>
            <a:endParaRPr lang="en-AU" altLang="en-US"/>
          </a:p>
        </p:txBody>
      </p:sp>
      <p:sp>
        <p:nvSpPr>
          <p:cNvPr id="4198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8BE5A58F-8B64-4C53-8C80-D4BD61ACDF71}" type="slidenum">
              <a:rPr lang="en-AU" sz="1200">
                <a:latin typeface="Tahoma" pitchFamily="34" charset="0"/>
                <a:ea typeface="ＭＳ Ｐゴシック" pitchFamily="34" charset="-128"/>
                <a:cs typeface="+mn-cs"/>
              </a:rPr>
              <a:pPr algn="r">
                <a:defRPr/>
              </a:pPr>
              <a:t>1</a:t>
            </a:fld>
            <a:endParaRPr lang="en-AU" sz="1200">
              <a:latin typeface="Tahoma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altLang="en-US"/>
              <a:t>This presentation covers some research and development work being conducted at BoM/Space Weather Services on the development of indices characterising regional ionospheric gradients.</a:t>
            </a:r>
          </a:p>
          <a:p>
            <a:endParaRPr lang="en-AU" altLang="en-US"/>
          </a:p>
          <a:p>
            <a:r>
              <a:rPr lang="en-AU" altLang="en-US"/>
              <a:t>This kind of index is planned for use in services for the precise GNSS positioning application area.</a:t>
            </a:r>
          </a:p>
          <a:p>
            <a:endParaRPr lang="en-AU" altLang="en-US"/>
          </a:p>
          <a:p>
            <a:r>
              <a:rPr lang="en-AU" altLang="en-US"/>
              <a:t>There is some emphasis throughout on the AATR parameter (Along-Arc TEC Rate) derived from GNSS observations as a promising candidate metric for use as the basis of these indices.</a:t>
            </a:r>
          </a:p>
          <a:p>
            <a:endParaRPr lang="en-AU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47B50-60EE-45CA-91FB-597426C0034F}" type="datetimeFigureOut">
              <a:rPr lang="en-AU" smtClean="0"/>
              <a:t>10/04/2015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F8AEF-8241-4448-8226-442F5BF1389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08623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47B50-60EE-45CA-91FB-597426C0034F}" type="datetimeFigureOut">
              <a:rPr lang="en-AU" smtClean="0"/>
              <a:t>10/04/2015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F8AEF-8241-4448-8226-442F5BF1389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90802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47B50-60EE-45CA-91FB-597426C0034F}" type="datetimeFigureOut">
              <a:rPr lang="en-AU" smtClean="0"/>
              <a:t>10/04/2015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F8AEF-8241-4448-8226-442F5BF1389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97562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47B50-60EE-45CA-91FB-597426C0034F}" type="datetimeFigureOut">
              <a:rPr lang="en-AU" smtClean="0"/>
              <a:t>10/04/2015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F8AEF-8241-4448-8226-442F5BF1389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9579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47B50-60EE-45CA-91FB-597426C0034F}" type="datetimeFigureOut">
              <a:rPr lang="en-AU" smtClean="0"/>
              <a:t>10/04/2015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F8AEF-8241-4448-8226-442F5BF1389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46042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47B50-60EE-45CA-91FB-597426C0034F}" type="datetimeFigureOut">
              <a:rPr lang="en-AU" smtClean="0"/>
              <a:t>10/04/2015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F8AEF-8241-4448-8226-442F5BF1389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80222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47B50-60EE-45CA-91FB-597426C0034F}" type="datetimeFigureOut">
              <a:rPr lang="en-AU" smtClean="0"/>
              <a:t>10/04/2015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F8AEF-8241-4448-8226-442F5BF1389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549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47B50-60EE-45CA-91FB-597426C0034F}" type="datetimeFigureOut">
              <a:rPr lang="en-AU" smtClean="0"/>
              <a:t>10/04/2015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F8AEF-8241-4448-8226-442F5BF1389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95125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47B50-60EE-45CA-91FB-597426C0034F}" type="datetimeFigureOut">
              <a:rPr lang="en-AU" smtClean="0"/>
              <a:t>10/04/2015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F8AEF-8241-4448-8226-442F5BF1389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40675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47B50-60EE-45CA-91FB-597426C0034F}" type="datetimeFigureOut">
              <a:rPr lang="en-AU" smtClean="0"/>
              <a:t>10/04/2015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F8AEF-8241-4448-8226-442F5BF1389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2749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47B50-60EE-45CA-91FB-597426C0034F}" type="datetimeFigureOut">
              <a:rPr lang="en-AU" smtClean="0"/>
              <a:t>10/04/2015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F8AEF-8241-4448-8226-442F5BF1389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50581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147B50-60EE-45CA-91FB-597426C0034F}" type="datetimeFigureOut">
              <a:rPr lang="en-AU" smtClean="0"/>
              <a:t>10/04/2015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AF8AEF-8241-4448-8226-442F5BF1389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88113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13" descr="Placeholder_sk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38475"/>
            <a:ext cx="9142413" cy="381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7" name="Text Box 5"/>
          <p:cNvSpPr txBox="1">
            <a:spLocks noChangeArrowheads="1"/>
          </p:cNvSpPr>
          <p:nvPr/>
        </p:nvSpPr>
        <p:spPr bwMode="auto">
          <a:xfrm>
            <a:off x="6732588" y="6237288"/>
            <a:ext cx="2362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dirty="0" smtClean="0">
                <a:latin typeface="Times New Roman" pitchFamily="18" charset="0"/>
                <a:ea typeface="ＭＳ Ｐゴシック" pitchFamily="34" charset="-128"/>
              </a:rPr>
              <a:t>ISES April </a:t>
            </a:r>
            <a:r>
              <a:rPr lang="en-US" altLang="en-US" dirty="0">
                <a:latin typeface="Times New Roman" pitchFamily="18" charset="0"/>
                <a:ea typeface="ＭＳ Ｐゴシック" pitchFamily="34" charset="-128"/>
              </a:rPr>
              <a:t>2015</a:t>
            </a:r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395288" y="404813"/>
            <a:ext cx="8207375" cy="187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AU" altLang="en-US" dirty="0" smtClean="0"/>
              <a:t>Action 7: Set of products available for rapid exchange</a:t>
            </a:r>
            <a:endParaRPr lang="en-AU" altLang="en-US" dirty="0"/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179512" y="4889599"/>
            <a:ext cx="4093575" cy="1717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indent="0" eaLnBrk="1" hangingPunct="1">
              <a:lnSpc>
                <a:spcPct val="80000"/>
              </a:lnSpc>
              <a:buNone/>
            </a:pPr>
            <a:r>
              <a:rPr lang="en-AU" altLang="en-US" sz="2400" dirty="0" smtClean="0"/>
              <a:t>Presented </a:t>
            </a:r>
            <a:r>
              <a:rPr lang="en-AU" altLang="en-US" sz="2400" dirty="0"/>
              <a:t>by 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AU" altLang="en-US" sz="2400" dirty="0"/>
              <a:t>Graham Steward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AU" altLang="en-US" sz="2400" dirty="0" smtClean="0"/>
              <a:t>Space Weather Service, Bureau </a:t>
            </a:r>
            <a:r>
              <a:rPr lang="en-AU" altLang="en-US" sz="2400" dirty="0"/>
              <a:t>of </a:t>
            </a:r>
            <a:r>
              <a:rPr lang="en-AU" altLang="en-US" sz="2400" dirty="0" smtClean="0"/>
              <a:t>Meteorology</a:t>
            </a:r>
            <a:endParaRPr lang="en-AU" altLang="en-US" sz="2400" dirty="0"/>
          </a:p>
        </p:txBody>
      </p:sp>
    </p:spTree>
    <p:extLst>
      <p:ext uri="{BB962C8B-B14F-4D97-AF65-F5344CB8AC3E}">
        <p14:creationId xmlns:p14="http://schemas.microsoft.com/office/powerpoint/2010/main" val="642771626"/>
      </p:ext>
    </p:extLst>
  </p:cSld>
  <p:clrMapOvr>
    <a:masterClrMapping/>
  </p:clrMapOvr>
  <p:transition advTm="100074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1484784"/>
            <a:ext cx="741682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3200" dirty="0" smtClean="0"/>
              <a:t>NOAA/SIDC region numbers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3200" dirty="0"/>
              <a:t>Region producing X-class flare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3200" dirty="0" smtClean="0"/>
              <a:t>Modified Zurich sunspot classification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3200" dirty="0" smtClean="0"/>
              <a:t>Mount Wilson magnetic classification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3200" dirty="0" smtClean="0"/>
              <a:t>Sunspot area in millionths of visible solar </a:t>
            </a:r>
            <a:r>
              <a:rPr lang="en-AU" sz="3200" dirty="0" smtClean="0"/>
              <a:t>hemisphere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3200" dirty="0" smtClean="0"/>
              <a:t>Alerts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3200" dirty="0" smtClean="0"/>
              <a:t>Warnings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3200" smtClean="0"/>
              <a:t>Global products</a:t>
            </a:r>
            <a:endParaRPr lang="en-AU" sz="3200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1475656" y="548680"/>
            <a:ext cx="60770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3600" dirty="0" smtClean="0"/>
              <a:t>Suggestions for rapid exchange</a:t>
            </a:r>
            <a:endParaRPr lang="en-AU" sz="3600" dirty="0"/>
          </a:p>
        </p:txBody>
      </p:sp>
    </p:spTree>
    <p:extLst>
      <p:ext uri="{BB962C8B-B14F-4D97-AF65-F5344CB8AC3E}">
        <p14:creationId xmlns:p14="http://schemas.microsoft.com/office/powerpoint/2010/main" val="3079241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131</Words>
  <Application>Microsoft Office PowerPoint</Application>
  <PresentationFormat>On-screen Show (4:3)</PresentationFormat>
  <Paragraphs>21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Bureau of Meteorology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Graham Steward</dc:creator>
  <cp:lastModifiedBy>Terry Onsager</cp:lastModifiedBy>
  <cp:revision>6</cp:revision>
  <dcterms:created xsi:type="dcterms:W3CDTF">2015-04-08T18:31:15Z</dcterms:created>
  <dcterms:modified xsi:type="dcterms:W3CDTF">2015-04-10T18:35:12Z</dcterms:modified>
</cp:coreProperties>
</file>