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57" r:id="rId3"/>
    <p:sldId id="258" r:id="rId4"/>
    <p:sldId id="259" r:id="rId5"/>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0"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0046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743884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701991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451638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2/3/2015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Comic Sans MS"/>
                <a:cs typeface="Comic Sans M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2/3/2015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Comic Sans MS"/>
                <a:cs typeface="Comic Sans MS"/>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2/3/2015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Comic Sans MS"/>
                <a:cs typeface="Comic Sans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2/3/2015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2/3/2015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878840" y="254110"/>
            <a:ext cx="7386319" cy="782319"/>
          </a:xfrm>
          <a:prstGeom prst="rect">
            <a:avLst/>
          </a:prstGeom>
        </p:spPr>
        <p:txBody>
          <a:bodyPr wrap="square" lIns="0" tIns="0" rIns="0" bIns="0">
            <a:spAutoFit/>
          </a:bodyPr>
          <a:lstStyle>
            <a:lvl1pPr>
              <a:defRPr sz="2800" b="0" i="0">
                <a:solidFill>
                  <a:schemeClr val="tx1"/>
                </a:solidFill>
                <a:latin typeface="Comic Sans MS"/>
                <a:cs typeface="Comic Sans MS"/>
              </a:defRPr>
            </a:lvl1pPr>
          </a:lstStyle>
          <a:p>
            <a:endParaRPr/>
          </a:p>
        </p:txBody>
      </p:sp>
      <p:sp>
        <p:nvSpPr>
          <p:cNvPr id="3" name="Holder 3"/>
          <p:cNvSpPr>
            <a:spLocks noGrp="1"/>
          </p:cNvSpPr>
          <p:nvPr>
            <p:ph type="body" idx="1"/>
          </p:nvPr>
        </p:nvSpPr>
        <p:spPr>
          <a:xfrm>
            <a:off x="540895" y="2113023"/>
            <a:ext cx="8062208" cy="425640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2/3/2015</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ian.mann@ualberta.ca"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779520" y="0"/>
            <a:ext cx="5364480" cy="987551"/>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0" y="0"/>
            <a:ext cx="3845560" cy="878205"/>
          </a:xfrm>
          <a:custGeom>
            <a:avLst/>
            <a:gdLst/>
            <a:ahLst/>
            <a:cxnLst/>
            <a:rect l="l" t="t" r="r" b="b"/>
            <a:pathLst>
              <a:path w="3845560" h="878205">
                <a:moveTo>
                  <a:pt x="0" y="877824"/>
                </a:moveTo>
                <a:lnTo>
                  <a:pt x="3845052" y="877824"/>
                </a:lnTo>
                <a:lnTo>
                  <a:pt x="3845052" y="0"/>
                </a:lnTo>
                <a:lnTo>
                  <a:pt x="0" y="0"/>
                </a:lnTo>
                <a:lnTo>
                  <a:pt x="0" y="877824"/>
                </a:lnTo>
                <a:close/>
              </a:path>
            </a:pathLst>
          </a:custGeom>
          <a:solidFill>
            <a:srgbClr val="000000"/>
          </a:solidFill>
        </p:spPr>
        <p:txBody>
          <a:bodyPr wrap="square" lIns="0" tIns="0" rIns="0" bIns="0" rtlCol="0"/>
          <a:lstStyle/>
          <a:p>
            <a:endParaRPr/>
          </a:p>
        </p:txBody>
      </p:sp>
      <p:sp>
        <p:nvSpPr>
          <p:cNvPr id="4" name="object 4"/>
          <p:cNvSpPr txBox="1"/>
          <p:nvPr/>
        </p:nvSpPr>
        <p:spPr>
          <a:xfrm>
            <a:off x="1350042" y="4082812"/>
            <a:ext cx="5927090" cy="431800"/>
          </a:xfrm>
          <a:prstGeom prst="rect">
            <a:avLst/>
          </a:prstGeom>
        </p:spPr>
        <p:txBody>
          <a:bodyPr vert="horz" wrap="square" lIns="0" tIns="0" rIns="0" bIns="0" rtlCol="0">
            <a:spAutoFit/>
          </a:bodyPr>
          <a:lstStyle/>
          <a:p>
            <a:pPr marL="12700">
              <a:lnSpc>
                <a:spcPct val="100000"/>
              </a:lnSpc>
            </a:pPr>
            <a:r>
              <a:rPr sz="3100" u="heavy" spc="-10" dirty="0">
                <a:latin typeface="Arial"/>
                <a:cs typeface="Arial"/>
              </a:rPr>
              <a:t>I</a:t>
            </a:r>
            <a:r>
              <a:rPr sz="3100" u="heavy" spc="-30" dirty="0">
                <a:latin typeface="Arial"/>
                <a:cs typeface="Arial"/>
              </a:rPr>
              <a:t>an</a:t>
            </a:r>
            <a:r>
              <a:rPr sz="3100" u="heavy" spc="0" dirty="0">
                <a:latin typeface="Arial"/>
                <a:cs typeface="Arial"/>
              </a:rPr>
              <a:t> </a:t>
            </a:r>
            <a:r>
              <a:rPr sz="3100" u="heavy" spc="-30" dirty="0">
                <a:latin typeface="Arial"/>
                <a:cs typeface="Arial"/>
              </a:rPr>
              <a:t>R</a:t>
            </a:r>
            <a:r>
              <a:rPr sz="3100" u="heavy" spc="-10" dirty="0">
                <a:latin typeface="Arial"/>
                <a:cs typeface="Arial"/>
              </a:rPr>
              <a:t>.</a:t>
            </a:r>
            <a:r>
              <a:rPr sz="3100" u="heavy" spc="-5" dirty="0">
                <a:latin typeface="Arial"/>
                <a:cs typeface="Arial"/>
              </a:rPr>
              <a:t> </a:t>
            </a:r>
            <a:r>
              <a:rPr sz="3100" u="heavy" spc="-30" dirty="0">
                <a:latin typeface="Arial"/>
                <a:cs typeface="Arial"/>
              </a:rPr>
              <a:t>Man</a:t>
            </a:r>
            <a:r>
              <a:rPr sz="3100" u="heavy" spc="-25" dirty="0">
                <a:latin typeface="Arial"/>
                <a:cs typeface="Arial"/>
              </a:rPr>
              <a:t>n</a:t>
            </a:r>
            <a:r>
              <a:rPr sz="3075" baseline="25745" dirty="0">
                <a:latin typeface="Arial"/>
                <a:cs typeface="Arial"/>
              </a:rPr>
              <a:t>1 </a:t>
            </a:r>
            <a:r>
              <a:rPr sz="3075" spc="-359" baseline="25745" dirty="0">
                <a:latin typeface="Arial"/>
                <a:cs typeface="Arial"/>
              </a:rPr>
              <a:t> </a:t>
            </a:r>
            <a:r>
              <a:rPr sz="3100" spc="-30" dirty="0">
                <a:latin typeface="Arial"/>
                <a:cs typeface="Arial"/>
              </a:rPr>
              <a:t>an</a:t>
            </a:r>
            <a:r>
              <a:rPr sz="3100" spc="-20" dirty="0">
                <a:latin typeface="Arial"/>
                <a:cs typeface="Arial"/>
              </a:rPr>
              <a:t>d</a:t>
            </a:r>
            <a:r>
              <a:rPr sz="3100" spc="20" dirty="0">
                <a:latin typeface="Arial"/>
                <a:cs typeface="Arial"/>
              </a:rPr>
              <a:t> </a:t>
            </a:r>
            <a:r>
              <a:rPr sz="3100" spc="-20" dirty="0">
                <a:latin typeface="Arial"/>
                <a:cs typeface="Arial"/>
              </a:rPr>
              <a:t>T</a:t>
            </a:r>
            <a:r>
              <a:rPr sz="3100" spc="-30" dirty="0">
                <a:latin typeface="Arial"/>
                <a:cs typeface="Arial"/>
              </a:rPr>
              <a:t>a</a:t>
            </a:r>
            <a:r>
              <a:rPr sz="3100" spc="-20" dirty="0">
                <a:latin typeface="Arial"/>
                <a:cs typeface="Arial"/>
              </a:rPr>
              <a:t>k</a:t>
            </a:r>
            <a:r>
              <a:rPr sz="3100" spc="-30" dirty="0">
                <a:latin typeface="Arial"/>
                <a:cs typeface="Arial"/>
              </a:rPr>
              <a:t>ah</a:t>
            </a:r>
            <a:r>
              <a:rPr sz="3100" spc="-15" dirty="0">
                <a:latin typeface="Arial"/>
                <a:cs typeface="Arial"/>
              </a:rPr>
              <a:t>iro</a:t>
            </a:r>
            <a:r>
              <a:rPr sz="3100" spc="35" dirty="0">
                <a:latin typeface="Arial"/>
                <a:cs typeface="Arial"/>
              </a:rPr>
              <a:t> </a:t>
            </a:r>
            <a:r>
              <a:rPr sz="3100" spc="-25" dirty="0">
                <a:latin typeface="Arial"/>
                <a:cs typeface="Arial"/>
              </a:rPr>
              <a:t>O</a:t>
            </a:r>
            <a:r>
              <a:rPr sz="3100" spc="-30" dirty="0">
                <a:latin typeface="Arial"/>
                <a:cs typeface="Arial"/>
              </a:rPr>
              <a:t>ba</a:t>
            </a:r>
            <a:r>
              <a:rPr sz="3100" spc="-15" dirty="0">
                <a:latin typeface="Arial"/>
                <a:cs typeface="Arial"/>
              </a:rPr>
              <a:t>ra</a:t>
            </a:r>
            <a:endParaRPr sz="3100">
              <a:latin typeface="Arial"/>
              <a:cs typeface="Arial"/>
            </a:endParaRPr>
          </a:p>
        </p:txBody>
      </p:sp>
      <p:sp>
        <p:nvSpPr>
          <p:cNvPr id="5" name="object 5"/>
          <p:cNvSpPr txBox="1"/>
          <p:nvPr/>
        </p:nvSpPr>
        <p:spPr>
          <a:xfrm>
            <a:off x="7191407" y="4071966"/>
            <a:ext cx="171450" cy="287655"/>
          </a:xfrm>
          <a:prstGeom prst="rect">
            <a:avLst/>
          </a:prstGeom>
        </p:spPr>
        <p:txBody>
          <a:bodyPr vert="horz" wrap="square" lIns="0" tIns="0" rIns="0" bIns="0" rtlCol="0">
            <a:spAutoFit/>
          </a:bodyPr>
          <a:lstStyle/>
          <a:p>
            <a:pPr marL="12700">
              <a:lnSpc>
                <a:spcPct val="100000"/>
              </a:lnSpc>
            </a:pPr>
            <a:r>
              <a:rPr sz="2050" dirty="0">
                <a:latin typeface="Arial"/>
                <a:cs typeface="Arial"/>
              </a:rPr>
              <a:t>2</a:t>
            </a:r>
          </a:p>
        </p:txBody>
      </p:sp>
      <p:sp>
        <p:nvSpPr>
          <p:cNvPr id="6" name="object 6"/>
          <p:cNvSpPr txBox="1"/>
          <p:nvPr/>
        </p:nvSpPr>
        <p:spPr>
          <a:xfrm>
            <a:off x="453931" y="4993114"/>
            <a:ext cx="8088630" cy="1508105"/>
          </a:xfrm>
          <a:prstGeom prst="rect">
            <a:avLst/>
          </a:prstGeom>
        </p:spPr>
        <p:txBody>
          <a:bodyPr vert="horz" wrap="square" lIns="0" tIns="0" rIns="0" bIns="0" rtlCol="0">
            <a:spAutoFit/>
          </a:bodyPr>
          <a:lstStyle/>
          <a:p>
            <a:pPr marL="469900" marR="5080" indent="-457200" algn="ctr">
              <a:lnSpc>
                <a:spcPts val="2300"/>
              </a:lnSpc>
              <a:buAutoNum type="arabicParenBoth"/>
              <a:tabLst>
                <a:tab pos="469900" algn="l"/>
              </a:tabLst>
            </a:pPr>
            <a:r>
              <a:rPr sz="2400" spc="-5" dirty="0" smtClean="0">
                <a:latin typeface="Arial"/>
                <a:cs typeface="Arial"/>
              </a:rPr>
              <a:t>Depa</a:t>
            </a:r>
            <a:r>
              <a:rPr sz="2400" dirty="0" smtClean="0">
                <a:latin typeface="Arial"/>
                <a:cs typeface="Arial"/>
              </a:rPr>
              <a:t>rtm</a:t>
            </a:r>
            <a:r>
              <a:rPr sz="2400" spc="-5" dirty="0" smtClean="0">
                <a:latin typeface="Arial"/>
                <a:cs typeface="Arial"/>
              </a:rPr>
              <a:t>en</a:t>
            </a:r>
            <a:r>
              <a:rPr sz="2400" dirty="0" smtClean="0">
                <a:latin typeface="Arial"/>
                <a:cs typeface="Arial"/>
              </a:rPr>
              <a:t>t</a:t>
            </a:r>
            <a:r>
              <a:rPr sz="2400" spc="5" dirty="0" smtClean="0">
                <a:latin typeface="Arial"/>
                <a:cs typeface="Arial"/>
              </a:rPr>
              <a:t> </a:t>
            </a:r>
            <a:r>
              <a:rPr sz="2400" spc="-5" dirty="0">
                <a:latin typeface="Arial"/>
                <a:cs typeface="Arial"/>
              </a:rPr>
              <a:t>o</a:t>
            </a:r>
            <a:r>
              <a:rPr sz="2400" dirty="0">
                <a:latin typeface="Arial"/>
                <a:cs typeface="Arial"/>
              </a:rPr>
              <a:t>f</a:t>
            </a:r>
            <a:r>
              <a:rPr sz="2400" spc="-5" dirty="0">
                <a:latin typeface="Arial"/>
                <a:cs typeface="Arial"/>
              </a:rPr>
              <a:t> Ph</a:t>
            </a:r>
            <a:r>
              <a:rPr sz="2400" dirty="0">
                <a:latin typeface="Arial"/>
                <a:cs typeface="Arial"/>
              </a:rPr>
              <a:t>ys</a:t>
            </a:r>
            <a:r>
              <a:rPr sz="2400" spc="-5" dirty="0">
                <a:latin typeface="Arial"/>
                <a:cs typeface="Arial"/>
              </a:rPr>
              <a:t>i</a:t>
            </a:r>
            <a:r>
              <a:rPr sz="2400" dirty="0">
                <a:latin typeface="Arial"/>
                <a:cs typeface="Arial"/>
              </a:rPr>
              <a:t>cs,</a:t>
            </a:r>
            <a:r>
              <a:rPr sz="2400" spc="5" dirty="0">
                <a:latin typeface="Arial"/>
                <a:cs typeface="Arial"/>
              </a:rPr>
              <a:t> </a:t>
            </a:r>
            <a:r>
              <a:rPr sz="2400" spc="-5" dirty="0">
                <a:latin typeface="Arial"/>
                <a:cs typeface="Arial"/>
              </a:rPr>
              <a:t>Uni</a:t>
            </a:r>
            <a:r>
              <a:rPr sz="2400" dirty="0">
                <a:latin typeface="Arial"/>
                <a:cs typeface="Arial"/>
              </a:rPr>
              <a:t>v</a:t>
            </a:r>
            <a:r>
              <a:rPr sz="2400" spc="-5" dirty="0">
                <a:latin typeface="Arial"/>
                <a:cs typeface="Arial"/>
              </a:rPr>
              <a:t>e</a:t>
            </a:r>
            <a:r>
              <a:rPr sz="2400" dirty="0">
                <a:latin typeface="Arial"/>
                <a:cs typeface="Arial"/>
              </a:rPr>
              <a:t>rs</a:t>
            </a:r>
            <a:r>
              <a:rPr sz="2400" spc="-5" dirty="0">
                <a:latin typeface="Arial"/>
                <a:cs typeface="Arial"/>
              </a:rPr>
              <a:t>i</a:t>
            </a:r>
            <a:r>
              <a:rPr sz="2400" dirty="0">
                <a:latin typeface="Arial"/>
                <a:cs typeface="Arial"/>
              </a:rPr>
              <a:t>ty</a:t>
            </a:r>
            <a:r>
              <a:rPr sz="2400" spc="15" dirty="0">
                <a:latin typeface="Arial"/>
                <a:cs typeface="Arial"/>
              </a:rPr>
              <a:t> </a:t>
            </a:r>
            <a:r>
              <a:rPr sz="2400" spc="-5" dirty="0">
                <a:latin typeface="Arial"/>
                <a:cs typeface="Arial"/>
              </a:rPr>
              <a:t>o</a:t>
            </a:r>
            <a:r>
              <a:rPr sz="2400" dirty="0">
                <a:latin typeface="Arial"/>
                <a:cs typeface="Arial"/>
              </a:rPr>
              <a:t>f</a:t>
            </a:r>
            <a:r>
              <a:rPr sz="2400" spc="-5" dirty="0">
                <a:latin typeface="Arial"/>
                <a:cs typeface="Arial"/>
              </a:rPr>
              <a:t> Albe</a:t>
            </a:r>
            <a:r>
              <a:rPr sz="2400" dirty="0">
                <a:latin typeface="Arial"/>
                <a:cs typeface="Arial"/>
              </a:rPr>
              <a:t>rt</a:t>
            </a:r>
            <a:r>
              <a:rPr sz="2400" spc="-5" dirty="0">
                <a:latin typeface="Arial"/>
                <a:cs typeface="Arial"/>
              </a:rPr>
              <a:t>a</a:t>
            </a:r>
            <a:r>
              <a:rPr sz="2400" dirty="0">
                <a:latin typeface="Arial"/>
                <a:cs typeface="Arial"/>
              </a:rPr>
              <a:t>,</a:t>
            </a:r>
            <a:r>
              <a:rPr sz="2400" spc="5" dirty="0">
                <a:latin typeface="Arial"/>
                <a:cs typeface="Arial"/>
              </a:rPr>
              <a:t> </a:t>
            </a:r>
            <a:r>
              <a:rPr sz="2400" spc="-5" dirty="0">
                <a:latin typeface="Arial"/>
                <a:cs typeface="Arial"/>
              </a:rPr>
              <a:t>Ed</a:t>
            </a:r>
            <a:r>
              <a:rPr sz="2400" dirty="0">
                <a:latin typeface="Arial"/>
                <a:cs typeface="Arial"/>
              </a:rPr>
              <a:t>m</a:t>
            </a:r>
            <a:r>
              <a:rPr sz="2400" spc="-5" dirty="0">
                <a:latin typeface="Arial"/>
                <a:cs typeface="Arial"/>
              </a:rPr>
              <a:t>on</a:t>
            </a:r>
            <a:r>
              <a:rPr sz="2400" dirty="0">
                <a:latin typeface="Arial"/>
                <a:cs typeface="Arial"/>
              </a:rPr>
              <a:t>t</a:t>
            </a:r>
            <a:r>
              <a:rPr sz="2400" spc="-5" dirty="0">
                <a:latin typeface="Arial"/>
                <a:cs typeface="Arial"/>
              </a:rPr>
              <a:t>on, AB</a:t>
            </a:r>
            <a:r>
              <a:rPr sz="2400" dirty="0">
                <a:latin typeface="Arial"/>
                <a:cs typeface="Arial"/>
              </a:rPr>
              <a:t>,</a:t>
            </a:r>
            <a:r>
              <a:rPr sz="2400" spc="-5" dirty="0">
                <a:latin typeface="Arial"/>
                <a:cs typeface="Arial"/>
              </a:rPr>
              <a:t> </a:t>
            </a:r>
            <a:r>
              <a:rPr sz="2400" spc="-5" dirty="0" smtClean="0">
                <a:latin typeface="Arial"/>
                <a:cs typeface="Arial"/>
              </a:rPr>
              <a:t>Canada.</a:t>
            </a:r>
            <a:endParaRPr lang="en-CA" sz="2400" dirty="0">
              <a:latin typeface="Arial"/>
              <a:cs typeface="Arial"/>
            </a:endParaRPr>
          </a:p>
          <a:p>
            <a:pPr marL="469900" marR="5080" indent="-457200" algn="ctr">
              <a:lnSpc>
                <a:spcPts val="2300"/>
              </a:lnSpc>
              <a:buAutoNum type="arabicParenBoth"/>
              <a:tabLst>
                <a:tab pos="469900" algn="l"/>
              </a:tabLst>
            </a:pPr>
            <a:r>
              <a:rPr sz="2400" spc="-5" dirty="0" smtClean="0">
                <a:latin typeface="Arial"/>
                <a:cs typeface="Arial"/>
              </a:rPr>
              <a:t>Toho</a:t>
            </a:r>
            <a:r>
              <a:rPr sz="2400" dirty="0" smtClean="0">
                <a:latin typeface="Arial"/>
                <a:cs typeface="Arial"/>
              </a:rPr>
              <a:t>ku</a:t>
            </a:r>
            <a:r>
              <a:rPr sz="2400" spc="10" dirty="0" smtClean="0">
                <a:latin typeface="Arial"/>
                <a:cs typeface="Arial"/>
              </a:rPr>
              <a:t> </a:t>
            </a:r>
            <a:r>
              <a:rPr sz="2400" spc="-5" dirty="0">
                <a:latin typeface="Arial"/>
                <a:cs typeface="Arial"/>
              </a:rPr>
              <a:t>Uni</a:t>
            </a:r>
            <a:r>
              <a:rPr sz="2400" dirty="0">
                <a:latin typeface="Arial"/>
                <a:cs typeface="Arial"/>
              </a:rPr>
              <a:t>v</a:t>
            </a:r>
            <a:r>
              <a:rPr sz="2400" spc="-5" dirty="0">
                <a:latin typeface="Arial"/>
                <a:cs typeface="Arial"/>
              </a:rPr>
              <a:t>e</a:t>
            </a:r>
            <a:r>
              <a:rPr sz="2400" dirty="0">
                <a:latin typeface="Arial"/>
                <a:cs typeface="Arial"/>
              </a:rPr>
              <a:t>rs</a:t>
            </a:r>
            <a:r>
              <a:rPr sz="2400" spc="-5" dirty="0">
                <a:latin typeface="Arial"/>
                <a:cs typeface="Arial"/>
              </a:rPr>
              <a:t>i</a:t>
            </a:r>
            <a:r>
              <a:rPr sz="2400" dirty="0">
                <a:latin typeface="Arial"/>
                <a:cs typeface="Arial"/>
              </a:rPr>
              <a:t>ty,</a:t>
            </a:r>
            <a:r>
              <a:rPr sz="2400" spc="20" dirty="0">
                <a:latin typeface="Arial"/>
                <a:cs typeface="Arial"/>
              </a:rPr>
              <a:t> </a:t>
            </a:r>
            <a:r>
              <a:rPr sz="2400" dirty="0">
                <a:latin typeface="Arial"/>
                <a:cs typeface="Arial"/>
              </a:rPr>
              <a:t>J</a:t>
            </a:r>
            <a:r>
              <a:rPr sz="2400" spc="-5" dirty="0">
                <a:latin typeface="Arial"/>
                <a:cs typeface="Arial"/>
              </a:rPr>
              <a:t>apan.</a:t>
            </a:r>
            <a:endParaRPr sz="2400" dirty="0">
              <a:latin typeface="Arial"/>
              <a:cs typeface="Arial"/>
            </a:endParaRPr>
          </a:p>
          <a:p>
            <a:pPr>
              <a:lnSpc>
                <a:spcPct val="100000"/>
              </a:lnSpc>
              <a:spcBef>
                <a:spcPts val="5"/>
              </a:spcBef>
            </a:pPr>
            <a:endParaRPr sz="2250" dirty="0">
              <a:latin typeface="Times New Roman"/>
              <a:cs typeface="Times New Roman"/>
            </a:endParaRPr>
          </a:p>
          <a:p>
            <a:pPr marR="302260" algn="ctr">
              <a:lnSpc>
                <a:spcPct val="100000"/>
              </a:lnSpc>
            </a:pPr>
            <a:r>
              <a:rPr sz="1500" spc="10" dirty="0">
                <a:solidFill>
                  <a:srgbClr val="BBE0E3"/>
                </a:solidFill>
                <a:latin typeface="Arial"/>
                <a:cs typeface="Arial"/>
              </a:rPr>
              <a:t>•</a:t>
            </a:r>
            <a:r>
              <a:rPr sz="1800" i="1" spc="-5" dirty="0">
                <a:latin typeface="Arial"/>
                <a:cs typeface="Arial"/>
                <a:hlinkClick r:id="rId4"/>
              </a:rPr>
              <a:t>i</a:t>
            </a:r>
            <a:r>
              <a:rPr sz="1800" i="1" spc="-10" dirty="0">
                <a:latin typeface="Arial"/>
                <a:cs typeface="Arial"/>
                <a:hlinkClick r:id="rId4"/>
              </a:rPr>
              <a:t>an</a:t>
            </a:r>
            <a:r>
              <a:rPr sz="1800" i="1" dirty="0">
                <a:latin typeface="Arial"/>
                <a:cs typeface="Arial"/>
                <a:hlinkClick r:id="rId4"/>
              </a:rPr>
              <a:t>.</a:t>
            </a:r>
            <a:r>
              <a:rPr sz="1800" i="1" spc="-15" dirty="0">
                <a:latin typeface="Arial"/>
                <a:cs typeface="Arial"/>
                <a:hlinkClick r:id="rId4"/>
              </a:rPr>
              <a:t>m</a:t>
            </a:r>
            <a:r>
              <a:rPr sz="1800" i="1" spc="-10" dirty="0">
                <a:latin typeface="Arial"/>
                <a:cs typeface="Arial"/>
                <a:hlinkClick r:id="rId4"/>
              </a:rPr>
              <a:t>ann</a:t>
            </a:r>
            <a:r>
              <a:rPr sz="1800" i="1" spc="-5" dirty="0">
                <a:latin typeface="Arial"/>
                <a:cs typeface="Arial"/>
                <a:hlinkClick r:id="rId4"/>
              </a:rPr>
              <a:t>@</a:t>
            </a:r>
            <a:r>
              <a:rPr sz="1800" i="1" spc="-10" dirty="0">
                <a:latin typeface="Arial"/>
                <a:cs typeface="Arial"/>
                <a:hlinkClick r:id="rId4"/>
              </a:rPr>
              <a:t>ua</a:t>
            </a:r>
            <a:r>
              <a:rPr sz="1800" i="1" spc="-5" dirty="0">
                <a:latin typeface="Arial"/>
                <a:cs typeface="Arial"/>
                <a:hlinkClick r:id="rId4"/>
              </a:rPr>
              <a:t>l</a:t>
            </a:r>
            <a:r>
              <a:rPr sz="1800" i="1" spc="-10" dirty="0">
                <a:latin typeface="Arial"/>
                <a:cs typeface="Arial"/>
                <a:hlinkClick r:id="rId4"/>
              </a:rPr>
              <a:t>be</a:t>
            </a:r>
            <a:r>
              <a:rPr sz="1800" i="1" dirty="0">
                <a:latin typeface="Arial"/>
                <a:cs typeface="Arial"/>
                <a:hlinkClick r:id="rId4"/>
              </a:rPr>
              <a:t>rt</a:t>
            </a:r>
            <a:r>
              <a:rPr sz="1800" i="1" spc="-10" dirty="0">
                <a:latin typeface="Arial"/>
                <a:cs typeface="Arial"/>
                <a:hlinkClick r:id="rId4"/>
              </a:rPr>
              <a:t>a</a:t>
            </a:r>
            <a:r>
              <a:rPr sz="1800" i="1" dirty="0">
                <a:latin typeface="Arial"/>
                <a:cs typeface="Arial"/>
                <a:hlinkClick r:id="rId4"/>
              </a:rPr>
              <a:t>.ca</a:t>
            </a:r>
            <a:endParaRPr sz="1800" dirty="0">
              <a:latin typeface="Arial"/>
              <a:cs typeface="Arial"/>
            </a:endParaRPr>
          </a:p>
        </p:txBody>
      </p:sp>
      <p:sp>
        <p:nvSpPr>
          <p:cNvPr id="7" name="object 7"/>
          <p:cNvSpPr txBox="1"/>
          <p:nvPr/>
        </p:nvSpPr>
        <p:spPr>
          <a:xfrm>
            <a:off x="1028437" y="1569287"/>
            <a:ext cx="6626859" cy="1881505"/>
          </a:xfrm>
          <a:prstGeom prst="rect">
            <a:avLst/>
          </a:prstGeom>
        </p:spPr>
        <p:txBody>
          <a:bodyPr vert="horz" wrap="square" lIns="0" tIns="0" rIns="0" bIns="0" rtlCol="0">
            <a:spAutoFit/>
          </a:bodyPr>
          <a:lstStyle/>
          <a:p>
            <a:pPr marL="12700" marR="5080" indent="635" algn="ctr">
              <a:lnSpc>
                <a:spcPct val="100000"/>
              </a:lnSpc>
            </a:pPr>
            <a:r>
              <a:rPr sz="4300" spc="-125" dirty="0">
                <a:latin typeface="Arial"/>
                <a:cs typeface="Arial"/>
              </a:rPr>
              <a:t>Lon</a:t>
            </a:r>
            <a:r>
              <a:rPr sz="4300" spc="-120" dirty="0">
                <a:latin typeface="Arial"/>
                <a:cs typeface="Arial"/>
              </a:rPr>
              <a:t>g</a:t>
            </a:r>
            <a:r>
              <a:rPr sz="4300" spc="-114" dirty="0">
                <a:latin typeface="Arial"/>
                <a:cs typeface="Arial"/>
              </a:rPr>
              <a:t>-</a:t>
            </a:r>
            <a:r>
              <a:rPr sz="4300" spc="-605" dirty="0">
                <a:latin typeface="Arial"/>
                <a:cs typeface="Arial"/>
              </a:rPr>
              <a:t>T</a:t>
            </a:r>
            <a:r>
              <a:rPr sz="4300" spc="-120" dirty="0">
                <a:latin typeface="Arial"/>
                <a:cs typeface="Arial"/>
              </a:rPr>
              <a:t>er</a:t>
            </a:r>
            <a:r>
              <a:rPr sz="4300" spc="-40" dirty="0">
                <a:latin typeface="Arial"/>
                <a:cs typeface="Arial"/>
              </a:rPr>
              <a:t>m</a:t>
            </a:r>
            <a:r>
              <a:rPr sz="4300" spc="-204" dirty="0">
                <a:latin typeface="Arial"/>
                <a:cs typeface="Arial"/>
              </a:rPr>
              <a:t> </a:t>
            </a:r>
            <a:r>
              <a:rPr sz="4300" spc="-125" dirty="0">
                <a:latin typeface="Arial"/>
                <a:cs typeface="Arial"/>
              </a:rPr>
              <a:t>Sus</a:t>
            </a:r>
            <a:r>
              <a:rPr sz="4300" spc="-120" dirty="0">
                <a:latin typeface="Arial"/>
                <a:cs typeface="Arial"/>
              </a:rPr>
              <a:t>t</a:t>
            </a:r>
            <a:r>
              <a:rPr sz="4300" spc="-125" dirty="0">
                <a:latin typeface="Arial"/>
                <a:cs typeface="Arial"/>
              </a:rPr>
              <a:t>a</a:t>
            </a:r>
            <a:r>
              <a:rPr sz="4300" spc="-100" dirty="0">
                <a:latin typeface="Arial"/>
                <a:cs typeface="Arial"/>
              </a:rPr>
              <a:t>i</a:t>
            </a:r>
            <a:r>
              <a:rPr sz="4300" spc="-125" dirty="0">
                <a:latin typeface="Arial"/>
                <a:cs typeface="Arial"/>
              </a:rPr>
              <a:t>nab</a:t>
            </a:r>
            <a:r>
              <a:rPr sz="4300" spc="-114" dirty="0">
                <a:latin typeface="Arial"/>
                <a:cs typeface="Arial"/>
              </a:rPr>
              <a:t>i</a:t>
            </a:r>
            <a:r>
              <a:rPr sz="4300" spc="-125" dirty="0">
                <a:latin typeface="Arial"/>
                <a:cs typeface="Arial"/>
              </a:rPr>
              <a:t>l</a:t>
            </a:r>
            <a:r>
              <a:rPr sz="4300" spc="-120" dirty="0">
                <a:latin typeface="Arial"/>
                <a:cs typeface="Arial"/>
              </a:rPr>
              <a:t>it</a:t>
            </a:r>
            <a:r>
              <a:rPr sz="4300" spc="-25" dirty="0">
                <a:latin typeface="Arial"/>
                <a:cs typeface="Arial"/>
              </a:rPr>
              <a:t>y</a:t>
            </a:r>
            <a:r>
              <a:rPr sz="4300" spc="-225" dirty="0">
                <a:latin typeface="Arial"/>
                <a:cs typeface="Arial"/>
              </a:rPr>
              <a:t> </a:t>
            </a:r>
            <a:r>
              <a:rPr sz="4300" spc="-120" dirty="0">
                <a:latin typeface="Arial"/>
                <a:cs typeface="Arial"/>
              </a:rPr>
              <a:t>of</a:t>
            </a:r>
            <a:r>
              <a:rPr sz="4300" spc="-114" dirty="0">
                <a:latin typeface="Arial"/>
                <a:cs typeface="Arial"/>
              </a:rPr>
              <a:t> </a:t>
            </a:r>
            <a:r>
              <a:rPr sz="4300" spc="-140" dirty="0">
                <a:latin typeface="Arial"/>
                <a:cs typeface="Arial"/>
              </a:rPr>
              <a:t>O</a:t>
            </a:r>
            <a:r>
              <a:rPr sz="4300" spc="-125" dirty="0">
                <a:latin typeface="Arial"/>
                <a:cs typeface="Arial"/>
              </a:rPr>
              <a:t>u</a:t>
            </a:r>
            <a:r>
              <a:rPr sz="4300" spc="-120" dirty="0">
                <a:latin typeface="Arial"/>
                <a:cs typeface="Arial"/>
              </a:rPr>
              <a:t>t</a:t>
            </a:r>
            <a:r>
              <a:rPr sz="4300" spc="-125" dirty="0">
                <a:latin typeface="Arial"/>
                <a:cs typeface="Arial"/>
              </a:rPr>
              <a:t>e</a:t>
            </a:r>
            <a:r>
              <a:rPr sz="4300" spc="-15" dirty="0">
                <a:latin typeface="Arial"/>
                <a:cs typeface="Arial"/>
              </a:rPr>
              <a:t>r</a:t>
            </a:r>
            <a:r>
              <a:rPr sz="4300" spc="-180" dirty="0">
                <a:latin typeface="Arial"/>
                <a:cs typeface="Arial"/>
              </a:rPr>
              <a:t> </a:t>
            </a:r>
            <a:r>
              <a:rPr sz="4300" spc="-125" dirty="0">
                <a:latin typeface="Arial"/>
                <a:cs typeface="Arial"/>
              </a:rPr>
              <a:t>Spac</a:t>
            </a:r>
            <a:r>
              <a:rPr sz="4300" spc="-25" dirty="0">
                <a:latin typeface="Arial"/>
                <a:cs typeface="Arial"/>
              </a:rPr>
              <a:t>e</a:t>
            </a:r>
            <a:r>
              <a:rPr sz="4300" spc="-455" dirty="0">
                <a:latin typeface="Arial"/>
                <a:cs typeface="Arial"/>
              </a:rPr>
              <a:t> </a:t>
            </a:r>
            <a:r>
              <a:rPr sz="4300" spc="-125" dirty="0">
                <a:latin typeface="Arial"/>
                <a:cs typeface="Arial"/>
              </a:rPr>
              <a:t>Ac</a:t>
            </a:r>
            <a:r>
              <a:rPr sz="4300" spc="-120" dirty="0">
                <a:latin typeface="Arial"/>
                <a:cs typeface="Arial"/>
              </a:rPr>
              <a:t>t</a:t>
            </a:r>
            <a:r>
              <a:rPr sz="4300" spc="-100" dirty="0">
                <a:latin typeface="Arial"/>
                <a:cs typeface="Arial"/>
              </a:rPr>
              <a:t>i</a:t>
            </a:r>
            <a:r>
              <a:rPr sz="4300" spc="-125" dirty="0">
                <a:latin typeface="Arial"/>
                <a:cs typeface="Arial"/>
              </a:rPr>
              <a:t>v</a:t>
            </a:r>
            <a:r>
              <a:rPr sz="4300" spc="-100" dirty="0">
                <a:latin typeface="Arial"/>
                <a:cs typeface="Arial"/>
              </a:rPr>
              <a:t>i</a:t>
            </a:r>
            <a:r>
              <a:rPr sz="4300" spc="-120" dirty="0">
                <a:latin typeface="Arial"/>
                <a:cs typeface="Arial"/>
              </a:rPr>
              <a:t>ti</a:t>
            </a:r>
            <a:r>
              <a:rPr sz="4300" spc="-125" dirty="0">
                <a:latin typeface="Arial"/>
                <a:cs typeface="Arial"/>
              </a:rPr>
              <a:t>e</a:t>
            </a:r>
            <a:r>
              <a:rPr sz="4300" spc="-25" dirty="0">
                <a:latin typeface="Arial"/>
                <a:cs typeface="Arial"/>
              </a:rPr>
              <a:t>s</a:t>
            </a:r>
            <a:r>
              <a:rPr sz="4300" spc="-225" dirty="0">
                <a:latin typeface="Arial"/>
                <a:cs typeface="Arial"/>
              </a:rPr>
              <a:t> </a:t>
            </a:r>
            <a:r>
              <a:rPr sz="4300" spc="-114" dirty="0">
                <a:latin typeface="Arial"/>
                <a:cs typeface="Arial"/>
              </a:rPr>
              <a:t>(</a:t>
            </a:r>
            <a:r>
              <a:rPr sz="4300" spc="-450" dirty="0">
                <a:latin typeface="Arial"/>
                <a:cs typeface="Arial"/>
              </a:rPr>
              <a:t>L</a:t>
            </a:r>
            <a:r>
              <a:rPr sz="4300" spc="-125" dirty="0">
                <a:latin typeface="Arial"/>
                <a:cs typeface="Arial"/>
              </a:rPr>
              <a:t>TS</a:t>
            </a:r>
            <a:r>
              <a:rPr sz="4300" spc="-114" dirty="0">
                <a:latin typeface="Arial"/>
                <a:cs typeface="Arial"/>
              </a:rPr>
              <a:t>): </a:t>
            </a:r>
            <a:r>
              <a:rPr sz="4300" spc="-125" dirty="0">
                <a:latin typeface="Arial"/>
                <a:cs typeface="Arial"/>
              </a:rPr>
              <a:t>Exper</a:t>
            </a:r>
            <a:r>
              <a:rPr sz="4300" spc="-15" dirty="0">
                <a:latin typeface="Arial"/>
                <a:cs typeface="Arial"/>
              </a:rPr>
              <a:t>t</a:t>
            </a:r>
            <a:r>
              <a:rPr sz="4300" spc="-210" dirty="0">
                <a:latin typeface="Arial"/>
                <a:cs typeface="Arial"/>
              </a:rPr>
              <a:t> </a:t>
            </a:r>
            <a:r>
              <a:rPr sz="4300" spc="-140" dirty="0">
                <a:latin typeface="Arial"/>
                <a:cs typeface="Arial"/>
              </a:rPr>
              <a:t>G</a:t>
            </a:r>
            <a:r>
              <a:rPr sz="4300" spc="-125" dirty="0">
                <a:latin typeface="Arial"/>
                <a:cs typeface="Arial"/>
              </a:rPr>
              <a:t>rou</a:t>
            </a:r>
            <a:r>
              <a:rPr sz="4300" spc="-25" dirty="0">
                <a:latin typeface="Arial"/>
                <a:cs typeface="Arial"/>
              </a:rPr>
              <a:t>p</a:t>
            </a:r>
            <a:r>
              <a:rPr sz="4300" spc="-195" dirty="0">
                <a:latin typeface="Arial"/>
                <a:cs typeface="Arial"/>
              </a:rPr>
              <a:t> </a:t>
            </a:r>
            <a:r>
              <a:rPr sz="4300" spc="-35" dirty="0">
                <a:latin typeface="Arial"/>
                <a:cs typeface="Arial"/>
              </a:rPr>
              <a:t>C</a:t>
            </a:r>
            <a:r>
              <a:rPr sz="4300" spc="-195" dirty="0">
                <a:latin typeface="Arial"/>
                <a:cs typeface="Arial"/>
              </a:rPr>
              <a:t> </a:t>
            </a:r>
            <a:r>
              <a:rPr sz="4300" spc="-125" dirty="0">
                <a:latin typeface="Arial"/>
                <a:cs typeface="Arial"/>
              </a:rPr>
              <a:t>R</a:t>
            </a:r>
            <a:r>
              <a:rPr sz="4300" spc="-120" dirty="0">
                <a:latin typeface="Arial"/>
                <a:cs typeface="Arial"/>
              </a:rPr>
              <a:t>eport</a:t>
            </a:r>
            <a:endParaRPr sz="430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779520" y="0"/>
            <a:ext cx="5364480" cy="987551"/>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0" y="0"/>
            <a:ext cx="3845560" cy="878205"/>
          </a:xfrm>
          <a:custGeom>
            <a:avLst/>
            <a:gdLst/>
            <a:ahLst/>
            <a:cxnLst/>
            <a:rect l="l" t="t" r="r" b="b"/>
            <a:pathLst>
              <a:path w="3845560" h="878205">
                <a:moveTo>
                  <a:pt x="0" y="877824"/>
                </a:moveTo>
                <a:lnTo>
                  <a:pt x="3845052" y="877824"/>
                </a:lnTo>
                <a:lnTo>
                  <a:pt x="3845052" y="0"/>
                </a:lnTo>
                <a:lnTo>
                  <a:pt x="0" y="0"/>
                </a:lnTo>
                <a:lnTo>
                  <a:pt x="0" y="877824"/>
                </a:lnTo>
                <a:close/>
              </a:path>
            </a:pathLst>
          </a:custGeom>
          <a:solidFill>
            <a:srgbClr val="000000"/>
          </a:solidFill>
        </p:spPr>
        <p:txBody>
          <a:bodyPr wrap="square" lIns="0" tIns="0" rIns="0" bIns="0" rtlCol="0"/>
          <a:lstStyle/>
          <a:p>
            <a:endParaRPr/>
          </a:p>
        </p:txBody>
      </p:sp>
      <p:sp>
        <p:nvSpPr>
          <p:cNvPr id="4" name="object 4"/>
          <p:cNvSpPr txBox="1"/>
          <p:nvPr/>
        </p:nvSpPr>
        <p:spPr>
          <a:xfrm>
            <a:off x="997330" y="1056988"/>
            <a:ext cx="7243445" cy="1005840"/>
          </a:xfrm>
          <a:prstGeom prst="rect">
            <a:avLst/>
          </a:prstGeom>
        </p:spPr>
        <p:txBody>
          <a:bodyPr vert="horz" wrap="square" lIns="0" tIns="0" rIns="0" bIns="0" rtlCol="0">
            <a:spAutoFit/>
          </a:bodyPr>
          <a:lstStyle/>
          <a:p>
            <a:pPr marL="1536065" marR="5080" indent="-1524000">
              <a:lnSpc>
                <a:spcPct val="100000"/>
              </a:lnSpc>
              <a:tabLst>
                <a:tab pos="2858770" algn="l"/>
                <a:tab pos="3315970" algn="l"/>
                <a:tab pos="5374005" algn="l"/>
              </a:tabLst>
            </a:pPr>
            <a:r>
              <a:rPr sz="3600" spc="-5" dirty="0">
                <a:latin typeface="Arial"/>
                <a:cs typeface="Arial"/>
              </a:rPr>
              <a:t>E</a:t>
            </a:r>
            <a:r>
              <a:rPr sz="3600" dirty="0">
                <a:latin typeface="Arial"/>
                <a:cs typeface="Arial"/>
              </a:rPr>
              <a:t>xpert</a:t>
            </a:r>
            <a:r>
              <a:rPr sz="3600" spc="-10" dirty="0">
                <a:latin typeface="Arial"/>
                <a:cs typeface="Arial"/>
              </a:rPr>
              <a:t> </a:t>
            </a:r>
            <a:r>
              <a:rPr sz="3600" spc="-5" dirty="0">
                <a:latin typeface="Arial"/>
                <a:cs typeface="Arial"/>
              </a:rPr>
              <a:t>G</a:t>
            </a:r>
            <a:r>
              <a:rPr sz="3600" dirty="0">
                <a:latin typeface="Arial"/>
                <a:cs typeface="Arial"/>
              </a:rPr>
              <a:t>roup	C	on</a:t>
            </a:r>
            <a:r>
              <a:rPr sz="3600" spc="-15" dirty="0">
                <a:latin typeface="Arial"/>
                <a:cs typeface="Arial"/>
              </a:rPr>
              <a:t> </a:t>
            </a:r>
            <a:r>
              <a:rPr sz="3600" spc="-5" dirty="0">
                <a:latin typeface="Arial"/>
                <a:cs typeface="Arial"/>
              </a:rPr>
              <a:t>S</a:t>
            </a:r>
            <a:r>
              <a:rPr sz="3600" dirty="0">
                <a:latin typeface="Arial"/>
                <a:cs typeface="Arial"/>
              </a:rPr>
              <a:t>pa</a:t>
            </a:r>
            <a:r>
              <a:rPr sz="3600" spc="-5" dirty="0">
                <a:latin typeface="Arial"/>
                <a:cs typeface="Arial"/>
              </a:rPr>
              <a:t>c</a:t>
            </a:r>
            <a:r>
              <a:rPr sz="3600" dirty="0">
                <a:latin typeface="Arial"/>
                <a:cs typeface="Arial"/>
              </a:rPr>
              <a:t>e	</a:t>
            </a:r>
            <a:r>
              <a:rPr sz="3600" spc="-5" dirty="0">
                <a:latin typeface="Arial"/>
                <a:cs typeface="Arial"/>
              </a:rPr>
              <a:t>W</a:t>
            </a:r>
            <a:r>
              <a:rPr sz="3600" dirty="0">
                <a:latin typeface="Arial"/>
                <a:cs typeface="Arial"/>
              </a:rPr>
              <a:t>ea</a:t>
            </a:r>
            <a:r>
              <a:rPr sz="3600" spc="-5" dirty="0">
                <a:latin typeface="Arial"/>
                <a:cs typeface="Arial"/>
              </a:rPr>
              <a:t>t</a:t>
            </a:r>
            <a:r>
              <a:rPr sz="3600" dirty="0">
                <a:latin typeface="Arial"/>
                <a:cs typeface="Arial"/>
              </a:rPr>
              <a:t>her: </a:t>
            </a:r>
            <a:r>
              <a:rPr sz="3600" spc="-5" dirty="0">
                <a:latin typeface="Arial"/>
                <a:cs typeface="Arial"/>
              </a:rPr>
              <a:t>T</a:t>
            </a:r>
            <a:r>
              <a:rPr sz="3600" dirty="0">
                <a:latin typeface="Arial"/>
                <a:cs typeface="Arial"/>
              </a:rPr>
              <a:t>erms</a:t>
            </a:r>
            <a:r>
              <a:rPr sz="3600" spc="-5" dirty="0">
                <a:latin typeface="Arial"/>
                <a:cs typeface="Arial"/>
              </a:rPr>
              <a:t> </a:t>
            </a:r>
            <a:r>
              <a:rPr sz="3600" dirty="0">
                <a:latin typeface="Arial"/>
                <a:cs typeface="Arial"/>
              </a:rPr>
              <a:t>of Re</a:t>
            </a:r>
            <a:r>
              <a:rPr sz="3600" spc="-5" dirty="0">
                <a:latin typeface="Arial"/>
                <a:cs typeface="Arial"/>
              </a:rPr>
              <a:t>f</a:t>
            </a:r>
            <a:r>
              <a:rPr sz="3600" dirty="0">
                <a:latin typeface="Arial"/>
                <a:cs typeface="Arial"/>
              </a:rPr>
              <a:t>erence:</a:t>
            </a:r>
            <a:endParaRPr sz="3600">
              <a:latin typeface="Arial"/>
              <a:cs typeface="Arial"/>
            </a:endParaRPr>
          </a:p>
        </p:txBody>
      </p:sp>
      <p:sp>
        <p:nvSpPr>
          <p:cNvPr id="5" name="object 5"/>
          <p:cNvSpPr txBox="1"/>
          <p:nvPr/>
        </p:nvSpPr>
        <p:spPr>
          <a:xfrm>
            <a:off x="540895" y="2398658"/>
            <a:ext cx="7916545" cy="4057015"/>
          </a:xfrm>
          <a:prstGeom prst="rect">
            <a:avLst/>
          </a:prstGeom>
        </p:spPr>
        <p:txBody>
          <a:bodyPr vert="horz" wrap="square" lIns="0" tIns="0" rIns="0" bIns="0" rtlCol="0">
            <a:spAutoFit/>
          </a:bodyPr>
          <a:lstStyle/>
          <a:p>
            <a:pPr marL="12700" marR="650240">
              <a:lnSpc>
                <a:spcPts val="2500"/>
              </a:lnSpc>
            </a:pPr>
            <a:r>
              <a:rPr sz="2600" i="1" spc="-5" dirty="0">
                <a:latin typeface="Arial"/>
                <a:cs typeface="Arial"/>
              </a:rPr>
              <a:t>(i)</a:t>
            </a:r>
            <a:r>
              <a:rPr sz="2600" i="1" dirty="0">
                <a:latin typeface="Arial"/>
                <a:cs typeface="Arial"/>
              </a:rPr>
              <a:t>.</a:t>
            </a:r>
            <a:r>
              <a:rPr sz="2600" i="1" spc="-10" dirty="0">
                <a:latin typeface="Arial"/>
                <a:cs typeface="Arial"/>
              </a:rPr>
              <a:t> </a:t>
            </a:r>
            <a:r>
              <a:rPr sz="2600" i="1" dirty="0">
                <a:latin typeface="Arial"/>
                <a:cs typeface="Arial"/>
              </a:rPr>
              <a:t>C</a:t>
            </a:r>
            <a:r>
              <a:rPr sz="2600" i="1" spc="5" dirty="0">
                <a:latin typeface="Arial"/>
                <a:cs typeface="Arial"/>
              </a:rPr>
              <a:t>o</a:t>
            </a:r>
            <a:r>
              <a:rPr sz="2600" i="1" spc="-5" dirty="0">
                <a:latin typeface="Arial"/>
                <a:cs typeface="Arial"/>
              </a:rPr>
              <a:t>ll</a:t>
            </a:r>
            <a:r>
              <a:rPr sz="2600" i="1" spc="5" dirty="0">
                <a:latin typeface="Arial"/>
                <a:cs typeface="Arial"/>
              </a:rPr>
              <a:t>ec</a:t>
            </a:r>
            <a:r>
              <a:rPr sz="2600" i="1" spc="-5" dirty="0">
                <a:latin typeface="Arial"/>
                <a:cs typeface="Arial"/>
              </a:rPr>
              <a:t>ti</a:t>
            </a:r>
            <a:r>
              <a:rPr sz="2600" i="1" spc="5" dirty="0">
                <a:latin typeface="Arial"/>
                <a:cs typeface="Arial"/>
              </a:rPr>
              <a:t>on</a:t>
            </a:r>
            <a:r>
              <a:rPr sz="2600" i="1" dirty="0">
                <a:latin typeface="Arial"/>
                <a:cs typeface="Arial"/>
              </a:rPr>
              <a:t>,</a:t>
            </a:r>
            <a:r>
              <a:rPr sz="2600" i="1" spc="-20" dirty="0">
                <a:latin typeface="Arial"/>
                <a:cs typeface="Arial"/>
              </a:rPr>
              <a:t> </a:t>
            </a:r>
            <a:r>
              <a:rPr sz="2600" i="1" spc="5" dirty="0">
                <a:latin typeface="Arial"/>
                <a:cs typeface="Arial"/>
              </a:rPr>
              <a:t>sha</a:t>
            </a:r>
            <a:r>
              <a:rPr sz="2600" i="1" spc="-5" dirty="0">
                <a:latin typeface="Arial"/>
                <a:cs typeface="Arial"/>
              </a:rPr>
              <a:t>ri</a:t>
            </a:r>
            <a:r>
              <a:rPr sz="2600" i="1" spc="5" dirty="0">
                <a:latin typeface="Arial"/>
                <a:cs typeface="Arial"/>
              </a:rPr>
              <a:t>ng</a:t>
            </a:r>
            <a:r>
              <a:rPr sz="2600" i="1" dirty="0">
                <a:latin typeface="Arial"/>
                <a:cs typeface="Arial"/>
              </a:rPr>
              <a:t>,</a:t>
            </a:r>
            <a:r>
              <a:rPr sz="2600" i="1" spc="-10" dirty="0">
                <a:latin typeface="Arial"/>
                <a:cs typeface="Arial"/>
              </a:rPr>
              <a:t> </a:t>
            </a:r>
            <a:r>
              <a:rPr sz="2600" i="1" spc="5" dirty="0">
                <a:latin typeface="Arial"/>
                <a:cs typeface="Arial"/>
              </a:rPr>
              <a:t>an</a:t>
            </a:r>
            <a:r>
              <a:rPr sz="2600" i="1" dirty="0">
                <a:latin typeface="Arial"/>
                <a:cs typeface="Arial"/>
              </a:rPr>
              <a:t>d </a:t>
            </a:r>
            <a:r>
              <a:rPr sz="2600" i="1" spc="5" dirty="0">
                <a:latin typeface="Arial"/>
                <a:cs typeface="Arial"/>
              </a:rPr>
              <a:t>d</a:t>
            </a:r>
            <a:r>
              <a:rPr sz="2600" i="1" spc="-5" dirty="0">
                <a:latin typeface="Arial"/>
                <a:cs typeface="Arial"/>
              </a:rPr>
              <a:t>i</a:t>
            </a:r>
            <a:r>
              <a:rPr sz="2600" i="1" spc="5" dirty="0">
                <a:latin typeface="Arial"/>
                <a:cs typeface="Arial"/>
              </a:rPr>
              <a:t>sse</a:t>
            </a:r>
            <a:r>
              <a:rPr sz="2600" i="1" spc="-25" dirty="0">
                <a:latin typeface="Arial"/>
                <a:cs typeface="Arial"/>
              </a:rPr>
              <a:t>m</a:t>
            </a:r>
            <a:r>
              <a:rPr sz="2600" i="1" spc="-5" dirty="0">
                <a:latin typeface="Arial"/>
                <a:cs typeface="Arial"/>
              </a:rPr>
              <a:t>i</a:t>
            </a:r>
            <a:r>
              <a:rPr sz="2600" i="1" spc="5" dirty="0">
                <a:latin typeface="Arial"/>
                <a:cs typeface="Arial"/>
              </a:rPr>
              <a:t>na</a:t>
            </a:r>
            <a:r>
              <a:rPr sz="2600" i="1" spc="-5" dirty="0">
                <a:latin typeface="Arial"/>
                <a:cs typeface="Arial"/>
              </a:rPr>
              <a:t>ti</a:t>
            </a:r>
            <a:r>
              <a:rPr sz="2600" i="1" spc="5" dirty="0">
                <a:latin typeface="Arial"/>
                <a:cs typeface="Arial"/>
              </a:rPr>
              <a:t>o</a:t>
            </a:r>
            <a:r>
              <a:rPr sz="2600" i="1" dirty="0">
                <a:latin typeface="Arial"/>
                <a:cs typeface="Arial"/>
              </a:rPr>
              <a:t>n</a:t>
            </a:r>
            <a:r>
              <a:rPr sz="2600" i="1" spc="-10" dirty="0">
                <a:latin typeface="Arial"/>
                <a:cs typeface="Arial"/>
              </a:rPr>
              <a:t> </a:t>
            </a:r>
            <a:r>
              <a:rPr sz="2600" i="1" spc="5" dirty="0">
                <a:latin typeface="Arial"/>
                <a:cs typeface="Arial"/>
              </a:rPr>
              <a:t>o</a:t>
            </a:r>
            <a:r>
              <a:rPr sz="2600" i="1" dirty="0">
                <a:latin typeface="Arial"/>
                <a:cs typeface="Arial"/>
              </a:rPr>
              <a:t>f</a:t>
            </a:r>
            <a:r>
              <a:rPr sz="2600" i="1" spc="5" dirty="0">
                <a:latin typeface="Arial"/>
                <a:cs typeface="Arial"/>
              </a:rPr>
              <a:t> da</a:t>
            </a:r>
            <a:r>
              <a:rPr sz="2600" i="1" spc="-5" dirty="0">
                <a:latin typeface="Arial"/>
                <a:cs typeface="Arial"/>
              </a:rPr>
              <a:t>t</a:t>
            </a:r>
            <a:r>
              <a:rPr sz="2600" i="1" spc="5" dirty="0">
                <a:latin typeface="Arial"/>
                <a:cs typeface="Arial"/>
              </a:rPr>
              <a:t>a, </a:t>
            </a:r>
            <a:r>
              <a:rPr sz="2600" i="1" spc="-25" dirty="0">
                <a:latin typeface="Arial"/>
                <a:cs typeface="Arial"/>
              </a:rPr>
              <a:t>m</a:t>
            </a:r>
            <a:r>
              <a:rPr sz="2600" i="1" spc="5" dirty="0">
                <a:latin typeface="Arial"/>
                <a:cs typeface="Arial"/>
              </a:rPr>
              <a:t>ode</a:t>
            </a:r>
            <a:r>
              <a:rPr sz="2600" i="1" spc="-5" dirty="0">
                <a:latin typeface="Arial"/>
                <a:cs typeface="Arial"/>
              </a:rPr>
              <a:t>l</a:t>
            </a:r>
            <a:r>
              <a:rPr sz="2600" i="1" spc="5" dirty="0">
                <a:latin typeface="Arial"/>
                <a:cs typeface="Arial"/>
              </a:rPr>
              <a:t>s</a:t>
            </a:r>
            <a:r>
              <a:rPr sz="2600" i="1" dirty="0">
                <a:latin typeface="Arial"/>
                <a:cs typeface="Arial"/>
              </a:rPr>
              <a:t>,</a:t>
            </a:r>
            <a:r>
              <a:rPr sz="2600" i="1" spc="5" dirty="0">
                <a:latin typeface="Arial"/>
                <a:cs typeface="Arial"/>
              </a:rPr>
              <a:t> an</a:t>
            </a:r>
            <a:r>
              <a:rPr sz="2600" i="1" dirty="0">
                <a:latin typeface="Arial"/>
                <a:cs typeface="Arial"/>
              </a:rPr>
              <a:t>d </a:t>
            </a:r>
            <a:r>
              <a:rPr sz="2600" i="1" spc="-5" dirty="0">
                <a:latin typeface="Arial"/>
                <a:cs typeface="Arial"/>
              </a:rPr>
              <a:t>f</a:t>
            </a:r>
            <a:r>
              <a:rPr sz="2600" i="1" spc="5" dirty="0">
                <a:latin typeface="Arial"/>
                <a:cs typeface="Arial"/>
              </a:rPr>
              <a:t>o</a:t>
            </a:r>
            <a:r>
              <a:rPr sz="2600" i="1" spc="-5" dirty="0">
                <a:latin typeface="Arial"/>
                <a:cs typeface="Arial"/>
              </a:rPr>
              <a:t>r</a:t>
            </a:r>
            <a:r>
              <a:rPr sz="2600" i="1" spc="5" dirty="0">
                <a:latin typeface="Arial"/>
                <a:cs typeface="Arial"/>
              </a:rPr>
              <a:t>ecas</a:t>
            </a:r>
            <a:r>
              <a:rPr sz="2600" i="1" spc="-5" dirty="0">
                <a:latin typeface="Arial"/>
                <a:cs typeface="Arial"/>
              </a:rPr>
              <a:t>t</a:t>
            </a:r>
            <a:r>
              <a:rPr sz="2600" i="1" spc="5" dirty="0">
                <a:latin typeface="Arial"/>
                <a:cs typeface="Arial"/>
              </a:rPr>
              <a:t>s;</a:t>
            </a:r>
            <a:endParaRPr sz="2600" dirty="0">
              <a:latin typeface="Arial"/>
              <a:cs typeface="Arial"/>
            </a:endParaRPr>
          </a:p>
          <a:p>
            <a:pPr marL="12700" marR="62230">
              <a:lnSpc>
                <a:spcPts val="2500"/>
              </a:lnSpc>
              <a:spcBef>
                <a:spcPts val="620"/>
              </a:spcBef>
            </a:pPr>
            <a:r>
              <a:rPr sz="2600" i="1" spc="-5" dirty="0">
                <a:latin typeface="Arial"/>
                <a:cs typeface="Arial"/>
              </a:rPr>
              <a:t>(ii)</a:t>
            </a:r>
            <a:r>
              <a:rPr sz="2600" i="1" dirty="0">
                <a:latin typeface="Arial"/>
                <a:cs typeface="Arial"/>
              </a:rPr>
              <a:t>.</a:t>
            </a:r>
            <a:r>
              <a:rPr sz="2600" i="1" spc="-10" dirty="0">
                <a:latin typeface="Arial"/>
                <a:cs typeface="Arial"/>
              </a:rPr>
              <a:t> </a:t>
            </a:r>
            <a:r>
              <a:rPr sz="2600" i="1" dirty="0">
                <a:latin typeface="Arial"/>
                <a:cs typeface="Arial"/>
              </a:rPr>
              <a:t>C</a:t>
            </a:r>
            <a:r>
              <a:rPr sz="2600" i="1" spc="5" dirty="0">
                <a:latin typeface="Arial"/>
                <a:cs typeface="Arial"/>
              </a:rPr>
              <a:t>apab</a:t>
            </a:r>
            <a:r>
              <a:rPr sz="2600" i="1" spc="-5" dirty="0">
                <a:latin typeface="Arial"/>
                <a:cs typeface="Arial"/>
              </a:rPr>
              <a:t>iliti</a:t>
            </a:r>
            <a:r>
              <a:rPr sz="2600" i="1" spc="5" dirty="0">
                <a:latin typeface="Arial"/>
                <a:cs typeface="Arial"/>
              </a:rPr>
              <a:t>e</a:t>
            </a:r>
            <a:r>
              <a:rPr sz="2600" i="1" dirty="0">
                <a:latin typeface="Arial"/>
                <a:cs typeface="Arial"/>
              </a:rPr>
              <a:t>s</a:t>
            </a:r>
            <a:r>
              <a:rPr sz="2600" i="1" spc="-10" dirty="0">
                <a:latin typeface="Arial"/>
                <a:cs typeface="Arial"/>
              </a:rPr>
              <a:t> </a:t>
            </a:r>
            <a:r>
              <a:rPr sz="2600" i="1" spc="-5" dirty="0">
                <a:latin typeface="Arial"/>
                <a:cs typeface="Arial"/>
              </a:rPr>
              <a:t>t</a:t>
            </a:r>
            <a:r>
              <a:rPr sz="2600" i="1" dirty="0">
                <a:latin typeface="Arial"/>
                <a:cs typeface="Arial"/>
              </a:rPr>
              <a:t>o </a:t>
            </a:r>
            <a:r>
              <a:rPr sz="2600" i="1" spc="5" dirty="0">
                <a:latin typeface="Arial"/>
                <a:cs typeface="Arial"/>
              </a:rPr>
              <a:t>p</a:t>
            </a:r>
            <a:r>
              <a:rPr sz="2600" i="1" spc="-5" dirty="0">
                <a:latin typeface="Arial"/>
                <a:cs typeface="Arial"/>
              </a:rPr>
              <a:t>r</a:t>
            </a:r>
            <a:r>
              <a:rPr sz="2600" i="1" spc="5" dirty="0">
                <a:latin typeface="Arial"/>
                <a:cs typeface="Arial"/>
              </a:rPr>
              <a:t>ov</a:t>
            </a:r>
            <a:r>
              <a:rPr sz="2600" i="1" spc="-5" dirty="0">
                <a:latin typeface="Arial"/>
                <a:cs typeface="Arial"/>
              </a:rPr>
              <a:t>i</a:t>
            </a:r>
            <a:r>
              <a:rPr sz="2600" i="1" spc="5" dirty="0">
                <a:latin typeface="Arial"/>
                <a:cs typeface="Arial"/>
              </a:rPr>
              <a:t>d</a:t>
            </a:r>
            <a:r>
              <a:rPr sz="2600" i="1" dirty="0">
                <a:latin typeface="Arial"/>
                <a:cs typeface="Arial"/>
              </a:rPr>
              <a:t>e</a:t>
            </a:r>
            <a:r>
              <a:rPr sz="2600" i="1" spc="-10" dirty="0">
                <a:latin typeface="Arial"/>
                <a:cs typeface="Arial"/>
              </a:rPr>
              <a:t> </a:t>
            </a:r>
            <a:r>
              <a:rPr sz="2600" i="1" dirty="0">
                <a:latin typeface="Arial"/>
                <a:cs typeface="Arial"/>
              </a:rPr>
              <a:t>a </a:t>
            </a:r>
            <a:r>
              <a:rPr sz="2600" i="1" spc="5" dirty="0">
                <a:latin typeface="Arial"/>
                <a:cs typeface="Arial"/>
              </a:rPr>
              <a:t>co</a:t>
            </a:r>
            <a:r>
              <a:rPr sz="2600" i="1" spc="-25" dirty="0">
                <a:latin typeface="Arial"/>
                <a:cs typeface="Arial"/>
              </a:rPr>
              <a:t>m</a:t>
            </a:r>
            <a:r>
              <a:rPr sz="2600" i="1" spc="5" dirty="0">
                <a:latin typeface="Arial"/>
                <a:cs typeface="Arial"/>
              </a:rPr>
              <a:t>p</a:t>
            </a:r>
            <a:r>
              <a:rPr sz="2600" i="1" spc="-5" dirty="0">
                <a:latin typeface="Arial"/>
                <a:cs typeface="Arial"/>
              </a:rPr>
              <a:t>r</a:t>
            </a:r>
            <a:r>
              <a:rPr sz="2600" i="1" spc="5" dirty="0">
                <a:latin typeface="Arial"/>
                <a:cs typeface="Arial"/>
              </a:rPr>
              <a:t>ehens</a:t>
            </a:r>
            <a:r>
              <a:rPr sz="2600" i="1" spc="-5" dirty="0">
                <a:latin typeface="Arial"/>
                <a:cs typeface="Arial"/>
              </a:rPr>
              <a:t>i</a:t>
            </a:r>
            <a:r>
              <a:rPr sz="2600" i="1" spc="5" dirty="0">
                <a:latin typeface="Arial"/>
                <a:cs typeface="Arial"/>
              </a:rPr>
              <a:t>v</a:t>
            </a:r>
            <a:r>
              <a:rPr sz="2600" i="1" dirty="0">
                <a:latin typeface="Arial"/>
                <a:cs typeface="Arial"/>
              </a:rPr>
              <a:t>e</a:t>
            </a:r>
            <a:r>
              <a:rPr sz="2600" i="1" spc="-10" dirty="0">
                <a:latin typeface="Arial"/>
                <a:cs typeface="Arial"/>
              </a:rPr>
              <a:t> </a:t>
            </a:r>
            <a:r>
              <a:rPr sz="2600" i="1" spc="5" dirty="0">
                <a:latin typeface="Arial"/>
                <a:cs typeface="Arial"/>
              </a:rPr>
              <a:t>and sus</a:t>
            </a:r>
            <a:r>
              <a:rPr sz="2600" i="1" spc="-5" dirty="0">
                <a:latin typeface="Arial"/>
                <a:cs typeface="Arial"/>
              </a:rPr>
              <a:t>t</a:t>
            </a:r>
            <a:r>
              <a:rPr sz="2600" i="1" spc="5" dirty="0">
                <a:latin typeface="Arial"/>
                <a:cs typeface="Arial"/>
              </a:rPr>
              <a:t>a</a:t>
            </a:r>
            <a:r>
              <a:rPr sz="2600" i="1" spc="-5" dirty="0">
                <a:latin typeface="Arial"/>
                <a:cs typeface="Arial"/>
              </a:rPr>
              <a:t>i</a:t>
            </a:r>
            <a:r>
              <a:rPr sz="2600" i="1" spc="5" dirty="0">
                <a:latin typeface="Arial"/>
                <a:cs typeface="Arial"/>
              </a:rPr>
              <a:t>nab</a:t>
            </a:r>
            <a:r>
              <a:rPr sz="2600" i="1" spc="-5" dirty="0">
                <a:latin typeface="Arial"/>
                <a:cs typeface="Arial"/>
              </a:rPr>
              <a:t>l</a:t>
            </a:r>
            <a:r>
              <a:rPr sz="2600" i="1" dirty="0">
                <a:latin typeface="Arial"/>
                <a:cs typeface="Arial"/>
              </a:rPr>
              <a:t>e</a:t>
            </a:r>
            <a:r>
              <a:rPr sz="2600" i="1" spc="-25" dirty="0">
                <a:latin typeface="Arial"/>
                <a:cs typeface="Arial"/>
              </a:rPr>
              <a:t> </a:t>
            </a:r>
            <a:r>
              <a:rPr sz="2600" i="1" spc="5" dirty="0">
                <a:latin typeface="Arial"/>
                <a:cs typeface="Arial"/>
              </a:rPr>
              <a:t>ne</a:t>
            </a:r>
            <a:r>
              <a:rPr sz="2600" i="1" spc="-5" dirty="0">
                <a:latin typeface="Arial"/>
                <a:cs typeface="Arial"/>
              </a:rPr>
              <a:t>t</a:t>
            </a:r>
            <a:r>
              <a:rPr sz="2600" i="1" dirty="0">
                <a:latin typeface="Arial"/>
                <a:cs typeface="Arial"/>
              </a:rPr>
              <a:t>w</a:t>
            </a:r>
            <a:r>
              <a:rPr sz="2600" i="1" spc="5" dirty="0">
                <a:latin typeface="Arial"/>
                <a:cs typeface="Arial"/>
              </a:rPr>
              <a:t>o</a:t>
            </a:r>
            <a:r>
              <a:rPr sz="2600" i="1" spc="-5" dirty="0">
                <a:latin typeface="Arial"/>
                <a:cs typeface="Arial"/>
              </a:rPr>
              <a:t>r</a:t>
            </a:r>
            <a:r>
              <a:rPr sz="2600" i="1" dirty="0">
                <a:latin typeface="Arial"/>
                <a:cs typeface="Arial"/>
              </a:rPr>
              <a:t>k</a:t>
            </a:r>
            <a:r>
              <a:rPr sz="2600" i="1" spc="-10" dirty="0">
                <a:latin typeface="Arial"/>
                <a:cs typeface="Arial"/>
              </a:rPr>
              <a:t> </a:t>
            </a:r>
            <a:r>
              <a:rPr sz="2600" i="1" spc="5" dirty="0">
                <a:latin typeface="Arial"/>
                <a:cs typeface="Arial"/>
              </a:rPr>
              <a:t>o</a:t>
            </a:r>
            <a:r>
              <a:rPr sz="2600" i="1" dirty="0">
                <a:latin typeface="Arial"/>
                <a:cs typeface="Arial"/>
              </a:rPr>
              <a:t>f</a:t>
            </a:r>
            <a:r>
              <a:rPr sz="2600" i="1" spc="5" dirty="0">
                <a:latin typeface="Arial"/>
                <a:cs typeface="Arial"/>
              </a:rPr>
              <a:t> sou</a:t>
            </a:r>
            <a:r>
              <a:rPr sz="2600" i="1" spc="-5" dirty="0">
                <a:latin typeface="Arial"/>
                <a:cs typeface="Arial"/>
              </a:rPr>
              <a:t>r</a:t>
            </a:r>
            <a:r>
              <a:rPr sz="2600" i="1" spc="5" dirty="0">
                <a:latin typeface="Arial"/>
                <a:cs typeface="Arial"/>
              </a:rPr>
              <a:t>ce</a:t>
            </a:r>
            <a:r>
              <a:rPr sz="2600" i="1" dirty="0">
                <a:latin typeface="Arial"/>
                <a:cs typeface="Arial"/>
              </a:rPr>
              <a:t>s</a:t>
            </a:r>
            <a:r>
              <a:rPr sz="2600" i="1" spc="-25" dirty="0">
                <a:latin typeface="Arial"/>
                <a:cs typeface="Arial"/>
              </a:rPr>
              <a:t> </a:t>
            </a:r>
            <a:r>
              <a:rPr sz="2600" i="1" spc="5" dirty="0">
                <a:latin typeface="Arial"/>
                <a:cs typeface="Arial"/>
              </a:rPr>
              <a:t>o</a:t>
            </a:r>
            <a:r>
              <a:rPr sz="2600" i="1" dirty="0">
                <a:latin typeface="Arial"/>
                <a:cs typeface="Arial"/>
              </a:rPr>
              <a:t>f</a:t>
            </a:r>
            <a:r>
              <a:rPr sz="2600" i="1" spc="-10" dirty="0">
                <a:latin typeface="Arial"/>
                <a:cs typeface="Arial"/>
              </a:rPr>
              <a:t> </a:t>
            </a:r>
            <a:r>
              <a:rPr sz="2600" i="1" spc="5" dirty="0">
                <a:latin typeface="Arial"/>
                <a:cs typeface="Arial"/>
              </a:rPr>
              <a:t>ke</a:t>
            </a:r>
            <a:r>
              <a:rPr sz="2600" i="1" dirty="0">
                <a:latin typeface="Arial"/>
                <a:cs typeface="Arial"/>
              </a:rPr>
              <a:t>y</a:t>
            </a:r>
            <a:r>
              <a:rPr sz="2600" i="1" spc="-10" dirty="0">
                <a:latin typeface="Arial"/>
                <a:cs typeface="Arial"/>
              </a:rPr>
              <a:t> </a:t>
            </a:r>
            <a:r>
              <a:rPr sz="2600" i="1" spc="5" dirty="0">
                <a:latin typeface="Arial"/>
                <a:cs typeface="Arial"/>
              </a:rPr>
              <a:t>da</a:t>
            </a:r>
            <a:r>
              <a:rPr sz="2600" i="1" spc="-5" dirty="0">
                <a:latin typeface="Arial"/>
                <a:cs typeface="Arial"/>
              </a:rPr>
              <a:t>t</a:t>
            </a:r>
            <a:r>
              <a:rPr sz="2600" i="1" dirty="0">
                <a:latin typeface="Arial"/>
                <a:cs typeface="Arial"/>
              </a:rPr>
              <a:t>a</a:t>
            </a:r>
            <a:r>
              <a:rPr sz="2600" i="1" spc="10" dirty="0">
                <a:latin typeface="Arial"/>
                <a:cs typeface="Arial"/>
              </a:rPr>
              <a:t> </a:t>
            </a:r>
            <a:r>
              <a:rPr sz="2600" i="1" spc="-5" dirty="0">
                <a:latin typeface="Arial"/>
                <a:cs typeface="Arial"/>
              </a:rPr>
              <a:t>i</a:t>
            </a:r>
            <a:r>
              <a:rPr sz="2600" i="1" dirty="0">
                <a:latin typeface="Arial"/>
                <a:cs typeface="Arial"/>
              </a:rPr>
              <a:t>n </a:t>
            </a:r>
            <a:r>
              <a:rPr sz="2600" i="1" spc="5" dirty="0">
                <a:latin typeface="Arial"/>
                <a:cs typeface="Arial"/>
              </a:rPr>
              <a:t>o</a:t>
            </a:r>
            <a:r>
              <a:rPr sz="2600" i="1" spc="-5" dirty="0">
                <a:latin typeface="Arial"/>
                <a:cs typeface="Arial"/>
              </a:rPr>
              <a:t>r</a:t>
            </a:r>
            <a:r>
              <a:rPr sz="2600" i="1" spc="5" dirty="0">
                <a:latin typeface="Arial"/>
                <a:cs typeface="Arial"/>
              </a:rPr>
              <a:t>de</a:t>
            </a:r>
            <a:r>
              <a:rPr sz="2600" i="1" dirty="0">
                <a:latin typeface="Arial"/>
                <a:cs typeface="Arial"/>
              </a:rPr>
              <a:t>r</a:t>
            </a:r>
            <a:r>
              <a:rPr sz="2600" i="1" spc="-20" dirty="0">
                <a:latin typeface="Arial"/>
                <a:cs typeface="Arial"/>
              </a:rPr>
              <a:t> </a:t>
            </a:r>
            <a:r>
              <a:rPr sz="2600" i="1" spc="-5" dirty="0">
                <a:latin typeface="Arial"/>
                <a:cs typeface="Arial"/>
              </a:rPr>
              <a:t>t</a:t>
            </a:r>
            <a:r>
              <a:rPr sz="2600" i="1" dirty="0">
                <a:latin typeface="Arial"/>
                <a:cs typeface="Arial"/>
              </a:rPr>
              <a:t>o </a:t>
            </a:r>
            <a:r>
              <a:rPr sz="2600" i="1" spc="5" dirty="0">
                <a:latin typeface="Arial"/>
                <a:cs typeface="Arial"/>
              </a:rPr>
              <a:t>obse</a:t>
            </a:r>
            <a:r>
              <a:rPr sz="2600" i="1" spc="-5" dirty="0">
                <a:latin typeface="Arial"/>
                <a:cs typeface="Arial"/>
              </a:rPr>
              <a:t>r</a:t>
            </a:r>
            <a:r>
              <a:rPr sz="2600" i="1" spc="5" dirty="0">
                <a:latin typeface="Arial"/>
                <a:cs typeface="Arial"/>
              </a:rPr>
              <a:t>v</a:t>
            </a:r>
            <a:r>
              <a:rPr sz="2600" i="1" dirty="0">
                <a:latin typeface="Arial"/>
                <a:cs typeface="Arial"/>
              </a:rPr>
              <a:t>e</a:t>
            </a:r>
            <a:r>
              <a:rPr sz="2600" i="1" spc="-25" dirty="0">
                <a:latin typeface="Arial"/>
                <a:cs typeface="Arial"/>
              </a:rPr>
              <a:t> </a:t>
            </a:r>
            <a:r>
              <a:rPr sz="2600" i="1" spc="5" dirty="0">
                <a:latin typeface="Arial"/>
                <a:cs typeface="Arial"/>
              </a:rPr>
              <a:t>an</a:t>
            </a:r>
            <a:r>
              <a:rPr sz="2600" i="1" dirty="0">
                <a:latin typeface="Arial"/>
                <a:cs typeface="Arial"/>
              </a:rPr>
              <a:t>d </a:t>
            </a:r>
            <a:r>
              <a:rPr sz="2600" i="1" spc="-25" dirty="0">
                <a:latin typeface="Arial"/>
                <a:cs typeface="Arial"/>
              </a:rPr>
              <a:t>m</a:t>
            </a:r>
            <a:r>
              <a:rPr sz="2600" i="1" spc="5" dirty="0">
                <a:latin typeface="Arial"/>
                <a:cs typeface="Arial"/>
              </a:rPr>
              <a:t>easu</a:t>
            </a:r>
            <a:r>
              <a:rPr sz="2600" i="1" spc="-5" dirty="0">
                <a:latin typeface="Arial"/>
                <a:cs typeface="Arial"/>
              </a:rPr>
              <a:t>r</a:t>
            </a:r>
            <a:r>
              <a:rPr sz="2600" i="1" dirty="0">
                <a:latin typeface="Arial"/>
                <a:cs typeface="Arial"/>
              </a:rPr>
              <a:t>e p</a:t>
            </a:r>
            <a:r>
              <a:rPr sz="2600" i="1" spc="5" dirty="0">
                <a:latin typeface="Arial"/>
                <a:cs typeface="Arial"/>
              </a:rPr>
              <a:t>heno</a:t>
            </a:r>
            <a:r>
              <a:rPr sz="2600" i="1" spc="-25" dirty="0">
                <a:latin typeface="Arial"/>
                <a:cs typeface="Arial"/>
              </a:rPr>
              <a:t>m</a:t>
            </a:r>
            <a:r>
              <a:rPr sz="2600" i="1" spc="5" dirty="0">
                <a:latin typeface="Arial"/>
                <a:cs typeface="Arial"/>
              </a:rPr>
              <a:t>en</a:t>
            </a:r>
            <a:r>
              <a:rPr sz="2600" i="1" dirty="0">
                <a:latin typeface="Arial"/>
                <a:cs typeface="Arial"/>
              </a:rPr>
              <a:t>a</a:t>
            </a:r>
            <a:r>
              <a:rPr sz="2600" i="1" spc="10" dirty="0">
                <a:latin typeface="Arial"/>
                <a:cs typeface="Arial"/>
              </a:rPr>
              <a:t> </a:t>
            </a:r>
            <a:r>
              <a:rPr sz="2600" i="1" spc="-5" dirty="0">
                <a:latin typeface="Arial"/>
                <a:cs typeface="Arial"/>
              </a:rPr>
              <a:t>r</a:t>
            </a:r>
            <a:r>
              <a:rPr sz="2600" i="1" spc="5" dirty="0">
                <a:latin typeface="Arial"/>
                <a:cs typeface="Arial"/>
              </a:rPr>
              <a:t>e</a:t>
            </a:r>
            <a:r>
              <a:rPr sz="2600" i="1" spc="-5" dirty="0">
                <a:latin typeface="Arial"/>
                <a:cs typeface="Arial"/>
              </a:rPr>
              <a:t>l</a:t>
            </a:r>
            <a:r>
              <a:rPr sz="2600" i="1" spc="5" dirty="0">
                <a:latin typeface="Arial"/>
                <a:cs typeface="Arial"/>
              </a:rPr>
              <a:t>a</a:t>
            </a:r>
            <a:r>
              <a:rPr sz="2600" i="1" spc="-5" dirty="0">
                <a:latin typeface="Arial"/>
                <a:cs typeface="Arial"/>
              </a:rPr>
              <a:t>t</a:t>
            </a:r>
            <a:r>
              <a:rPr sz="2600" i="1" spc="5" dirty="0">
                <a:latin typeface="Arial"/>
                <a:cs typeface="Arial"/>
              </a:rPr>
              <a:t>e</a:t>
            </a:r>
            <a:r>
              <a:rPr sz="2600" i="1" dirty="0">
                <a:latin typeface="Arial"/>
                <a:cs typeface="Arial"/>
              </a:rPr>
              <a:t>d </a:t>
            </a:r>
            <a:r>
              <a:rPr sz="2600" i="1" spc="-5" dirty="0">
                <a:latin typeface="Arial"/>
                <a:cs typeface="Arial"/>
              </a:rPr>
              <a:t>t</a:t>
            </a:r>
            <a:r>
              <a:rPr sz="2600" i="1" dirty="0">
                <a:latin typeface="Arial"/>
                <a:cs typeface="Arial"/>
              </a:rPr>
              <a:t>o </a:t>
            </a:r>
            <a:r>
              <a:rPr sz="2600" i="1" spc="5" dirty="0">
                <a:latin typeface="Arial"/>
                <a:cs typeface="Arial"/>
              </a:rPr>
              <a:t>space </a:t>
            </a:r>
            <a:r>
              <a:rPr sz="2600" i="1" dirty="0">
                <a:latin typeface="Arial"/>
                <a:cs typeface="Arial"/>
              </a:rPr>
              <a:t>w</a:t>
            </a:r>
            <a:r>
              <a:rPr sz="2600" i="1" spc="5" dirty="0">
                <a:latin typeface="Arial"/>
                <a:cs typeface="Arial"/>
              </a:rPr>
              <a:t>ea</a:t>
            </a:r>
            <a:r>
              <a:rPr sz="2600" i="1" spc="-5" dirty="0">
                <a:latin typeface="Arial"/>
                <a:cs typeface="Arial"/>
              </a:rPr>
              <a:t>t</a:t>
            </a:r>
            <a:r>
              <a:rPr sz="2600" i="1" spc="5" dirty="0">
                <a:latin typeface="Arial"/>
                <a:cs typeface="Arial"/>
              </a:rPr>
              <a:t>he</a:t>
            </a:r>
            <a:r>
              <a:rPr sz="2600" i="1" dirty="0">
                <a:latin typeface="Arial"/>
                <a:cs typeface="Arial"/>
              </a:rPr>
              <a:t>r</a:t>
            </a:r>
            <a:r>
              <a:rPr sz="2600" i="1" spc="-20" dirty="0">
                <a:latin typeface="Arial"/>
                <a:cs typeface="Arial"/>
              </a:rPr>
              <a:t> </a:t>
            </a:r>
            <a:r>
              <a:rPr sz="2600" i="1" spc="-5" dirty="0">
                <a:latin typeface="Arial"/>
                <a:cs typeface="Arial"/>
              </a:rPr>
              <a:t>i</a:t>
            </a:r>
            <a:r>
              <a:rPr sz="2600" i="1" dirty="0">
                <a:latin typeface="Arial"/>
                <a:cs typeface="Arial"/>
              </a:rPr>
              <a:t>n </a:t>
            </a:r>
            <a:r>
              <a:rPr sz="2600" i="1" spc="-5" dirty="0">
                <a:latin typeface="Arial"/>
                <a:cs typeface="Arial"/>
              </a:rPr>
              <a:t>r</a:t>
            </a:r>
            <a:r>
              <a:rPr sz="2600" i="1" spc="5" dirty="0">
                <a:latin typeface="Arial"/>
                <a:cs typeface="Arial"/>
              </a:rPr>
              <a:t>ea</a:t>
            </a:r>
            <a:r>
              <a:rPr sz="2600" i="1" dirty="0">
                <a:latin typeface="Arial"/>
                <a:cs typeface="Arial"/>
              </a:rPr>
              <a:t>l</a:t>
            </a:r>
            <a:r>
              <a:rPr sz="2600" i="1" spc="-5" dirty="0">
                <a:latin typeface="Arial"/>
                <a:cs typeface="Arial"/>
              </a:rPr>
              <a:t> </a:t>
            </a:r>
            <a:r>
              <a:rPr sz="2600" i="1" spc="5" dirty="0">
                <a:latin typeface="Arial"/>
                <a:cs typeface="Arial"/>
              </a:rPr>
              <a:t>o</a:t>
            </a:r>
            <a:r>
              <a:rPr sz="2600" i="1" dirty="0">
                <a:latin typeface="Arial"/>
                <a:cs typeface="Arial"/>
              </a:rPr>
              <a:t>r</a:t>
            </a:r>
            <a:r>
              <a:rPr sz="2600" i="1" spc="-10" dirty="0">
                <a:latin typeface="Arial"/>
                <a:cs typeface="Arial"/>
              </a:rPr>
              <a:t> </a:t>
            </a:r>
            <a:r>
              <a:rPr sz="2600" i="1" spc="5" dirty="0">
                <a:latin typeface="Arial"/>
                <a:cs typeface="Arial"/>
              </a:rPr>
              <a:t>nea</a:t>
            </a:r>
            <a:r>
              <a:rPr sz="2600" i="1" spc="-15" dirty="0">
                <a:latin typeface="Arial"/>
                <a:cs typeface="Arial"/>
              </a:rPr>
              <a:t>r</a:t>
            </a:r>
            <a:r>
              <a:rPr sz="2600" i="1" spc="-5" dirty="0">
                <a:latin typeface="Arial"/>
                <a:cs typeface="Arial"/>
              </a:rPr>
              <a:t>-r</a:t>
            </a:r>
            <a:r>
              <a:rPr sz="2600" i="1" dirty="0">
                <a:latin typeface="Arial"/>
                <a:cs typeface="Arial"/>
              </a:rPr>
              <a:t>eal</a:t>
            </a:r>
            <a:r>
              <a:rPr sz="2600" i="1" spc="-10" dirty="0">
                <a:latin typeface="Arial"/>
                <a:cs typeface="Arial"/>
              </a:rPr>
              <a:t> </a:t>
            </a:r>
            <a:r>
              <a:rPr sz="2600" i="1" spc="-5" dirty="0">
                <a:latin typeface="Arial"/>
                <a:cs typeface="Arial"/>
              </a:rPr>
              <a:t>ti</a:t>
            </a:r>
            <a:r>
              <a:rPr sz="2600" i="1" spc="-25" dirty="0">
                <a:latin typeface="Arial"/>
                <a:cs typeface="Arial"/>
              </a:rPr>
              <a:t>m</a:t>
            </a:r>
            <a:r>
              <a:rPr sz="2600" i="1" dirty="0">
                <a:latin typeface="Arial"/>
                <a:cs typeface="Arial"/>
              </a:rPr>
              <a:t>e;</a:t>
            </a:r>
            <a:endParaRPr sz="2600" dirty="0">
              <a:latin typeface="Arial"/>
              <a:cs typeface="Arial"/>
            </a:endParaRPr>
          </a:p>
          <a:p>
            <a:pPr marL="12700" marR="553720">
              <a:lnSpc>
                <a:spcPts val="2500"/>
              </a:lnSpc>
              <a:spcBef>
                <a:spcPts val="620"/>
              </a:spcBef>
            </a:pPr>
            <a:r>
              <a:rPr sz="2600" i="1" spc="-5" dirty="0">
                <a:latin typeface="Arial"/>
                <a:cs typeface="Arial"/>
              </a:rPr>
              <a:t>(iii)</a:t>
            </a:r>
            <a:r>
              <a:rPr sz="2600" i="1" dirty="0">
                <a:latin typeface="Arial"/>
                <a:cs typeface="Arial"/>
              </a:rPr>
              <a:t>.</a:t>
            </a:r>
            <a:r>
              <a:rPr sz="2600" i="1" spc="-10" dirty="0">
                <a:latin typeface="Arial"/>
                <a:cs typeface="Arial"/>
              </a:rPr>
              <a:t> </a:t>
            </a:r>
            <a:r>
              <a:rPr sz="2600" i="1" dirty="0">
                <a:latin typeface="Arial"/>
                <a:cs typeface="Arial"/>
              </a:rPr>
              <a:t>O</a:t>
            </a:r>
            <a:r>
              <a:rPr sz="2600" i="1" spc="5" dirty="0">
                <a:latin typeface="Arial"/>
                <a:cs typeface="Arial"/>
              </a:rPr>
              <a:t>pe</a:t>
            </a:r>
            <a:r>
              <a:rPr sz="2600" i="1" dirty="0">
                <a:latin typeface="Arial"/>
                <a:cs typeface="Arial"/>
              </a:rPr>
              <a:t>n </a:t>
            </a:r>
            <a:r>
              <a:rPr sz="2600" i="1" spc="5" dirty="0">
                <a:latin typeface="Arial"/>
                <a:cs typeface="Arial"/>
              </a:rPr>
              <a:t>sha</a:t>
            </a:r>
            <a:r>
              <a:rPr sz="2600" i="1" spc="-5" dirty="0">
                <a:latin typeface="Arial"/>
                <a:cs typeface="Arial"/>
              </a:rPr>
              <a:t>ri</a:t>
            </a:r>
            <a:r>
              <a:rPr sz="2600" i="1" spc="5" dirty="0">
                <a:latin typeface="Arial"/>
                <a:cs typeface="Arial"/>
              </a:rPr>
              <a:t>n</a:t>
            </a:r>
            <a:r>
              <a:rPr sz="2600" i="1" dirty="0">
                <a:latin typeface="Arial"/>
                <a:cs typeface="Arial"/>
              </a:rPr>
              <a:t>g</a:t>
            </a:r>
            <a:r>
              <a:rPr sz="2600" i="1" spc="-10" dirty="0">
                <a:latin typeface="Arial"/>
                <a:cs typeface="Arial"/>
              </a:rPr>
              <a:t> </a:t>
            </a:r>
            <a:r>
              <a:rPr sz="2600" i="1" spc="5" dirty="0">
                <a:latin typeface="Arial"/>
                <a:cs typeface="Arial"/>
              </a:rPr>
              <a:t>o</a:t>
            </a:r>
            <a:r>
              <a:rPr sz="2600" i="1" dirty="0">
                <a:latin typeface="Arial"/>
                <a:cs typeface="Arial"/>
              </a:rPr>
              <a:t>f</a:t>
            </a:r>
            <a:r>
              <a:rPr sz="2600" i="1" spc="5" dirty="0">
                <a:latin typeface="Arial"/>
                <a:cs typeface="Arial"/>
              </a:rPr>
              <a:t> es</a:t>
            </a:r>
            <a:r>
              <a:rPr sz="2600" i="1" spc="-5" dirty="0">
                <a:latin typeface="Arial"/>
                <a:cs typeface="Arial"/>
              </a:rPr>
              <a:t>t</a:t>
            </a:r>
            <a:r>
              <a:rPr sz="2600" i="1" spc="5" dirty="0">
                <a:latin typeface="Arial"/>
                <a:cs typeface="Arial"/>
              </a:rPr>
              <a:t>ab</a:t>
            </a:r>
            <a:r>
              <a:rPr sz="2600" i="1" spc="-5" dirty="0">
                <a:latin typeface="Arial"/>
                <a:cs typeface="Arial"/>
              </a:rPr>
              <a:t>li</a:t>
            </a:r>
            <a:r>
              <a:rPr sz="2600" i="1" spc="5" dirty="0">
                <a:latin typeface="Arial"/>
                <a:cs typeface="Arial"/>
              </a:rPr>
              <a:t>she</a:t>
            </a:r>
            <a:r>
              <a:rPr sz="2600" i="1" dirty="0">
                <a:latin typeface="Arial"/>
                <a:cs typeface="Arial"/>
              </a:rPr>
              <a:t>d</a:t>
            </a:r>
            <a:r>
              <a:rPr sz="2600" i="1" spc="-25" dirty="0">
                <a:latin typeface="Arial"/>
                <a:cs typeface="Arial"/>
              </a:rPr>
              <a:t> </a:t>
            </a:r>
            <a:r>
              <a:rPr sz="2600" i="1" spc="5" dirty="0">
                <a:latin typeface="Arial"/>
                <a:cs typeface="Arial"/>
              </a:rPr>
              <a:t>p</a:t>
            </a:r>
            <a:r>
              <a:rPr sz="2600" i="1" spc="-5" dirty="0">
                <a:latin typeface="Arial"/>
                <a:cs typeface="Arial"/>
              </a:rPr>
              <a:t>r</a:t>
            </a:r>
            <a:r>
              <a:rPr sz="2600" i="1" spc="5" dirty="0">
                <a:latin typeface="Arial"/>
                <a:cs typeface="Arial"/>
              </a:rPr>
              <a:t>ac</a:t>
            </a:r>
            <a:r>
              <a:rPr sz="2600" i="1" spc="-5" dirty="0">
                <a:latin typeface="Arial"/>
                <a:cs typeface="Arial"/>
              </a:rPr>
              <a:t>ti</a:t>
            </a:r>
            <a:r>
              <a:rPr sz="2600" i="1" spc="5" dirty="0">
                <a:latin typeface="Arial"/>
                <a:cs typeface="Arial"/>
              </a:rPr>
              <a:t>ce</a:t>
            </a:r>
            <a:r>
              <a:rPr sz="2600" i="1" dirty="0">
                <a:latin typeface="Arial"/>
                <a:cs typeface="Arial"/>
              </a:rPr>
              <a:t>s</a:t>
            </a:r>
            <a:r>
              <a:rPr sz="2600" i="1" spc="-25" dirty="0">
                <a:latin typeface="Arial"/>
                <a:cs typeface="Arial"/>
              </a:rPr>
              <a:t> </a:t>
            </a:r>
            <a:r>
              <a:rPr sz="2600" i="1" spc="5" dirty="0">
                <a:latin typeface="Arial"/>
                <a:cs typeface="Arial"/>
              </a:rPr>
              <a:t>and gu</a:t>
            </a:r>
            <a:r>
              <a:rPr sz="2600" i="1" spc="-5" dirty="0">
                <a:latin typeface="Arial"/>
                <a:cs typeface="Arial"/>
              </a:rPr>
              <a:t>i</a:t>
            </a:r>
            <a:r>
              <a:rPr sz="2600" i="1" spc="5" dirty="0">
                <a:latin typeface="Arial"/>
                <a:cs typeface="Arial"/>
              </a:rPr>
              <a:t>de</a:t>
            </a:r>
            <a:r>
              <a:rPr sz="2600" i="1" spc="-5" dirty="0">
                <a:latin typeface="Arial"/>
                <a:cs typeface="Arial"/>
              </a:rPr>
              <a:t>li</a:t>
            </a:r>
            <a:r>
              <a:rPr sz="2600" i="1" spc="5" dirty="0">
                <a:latin typeface="Arial"/>
                <a:cs typeface="Arial"/>
              </a:rPr>
              <a:t>ne</a:t>
            </a:r>
            <a:r>
              <a:rPr sz="2600" i="1" dirty="0">
                <a:latin typeface="Arial"/>
                <a:cs typeface="Arial"/>
              </a:rPr>
              <a:t>s</a:t>
            </a:r>
            <a:r>
              <a:rPr sz="2600" i="1" spc="-10" dirty="0">
                <a:latin typeface="Arial"/>
                <a:cs typeface="Arial"/>
              </a:rPr>
              <a:t> </a:t>
            </a:r>
            <a:r>
              <a:rPr sz="2600" i="1" spc="-5" dirty="0">
                <a:latin typeface="Arial"/>
                <a:cs typeface="Arial"/>
              </a:rPr>
              <a:t>t</a:t>
            </a:r>
            <a:r>
              <a:rPr sz="2600" i="1" dirty="0">
                <a:latin typeface="Arial"/>
                <a:cs typeface="Arial"/>
              </a:rPr>
              <a:t>o </a:t>
            </a:r>
            <a:r>
              <a:rPr sz="2600" i="1" spc="-25" dirty="0">
                <a:latin typeface="Arial"/>
                <a:cs typeface="Arial"/>
              </a:rPr>
              <a:t>m</a:t>
            </a:r>
            <a:r>
              <a:rPr sz="2600" i="1" spc="-5" dirty="0">
                <a:latin typeface="Arial"/>
                <a:cs typeface="Arial"/>
              </a:rPr>
              <a:t>iti</a:t>
            </a:r>
            <a:r>
              <a:rPr sz="2600" i="1" spc="5" dirty="0">
                <a:latin typeface="Arial"/>
                <a:cs typeface="Arial"/>
              </a:rPr>
              <a:t>ga</a:t>
            </a:r>
            <a:r>
              <a:rPr sz="2600" i="1" spc="-5" dirty="0">
                <a:latin typeface="Arial"/>
                <a:cs typeface="Arial"/>
              </a:rPr>
              <a:t>t</a:t>
            </a:r>
            <a:r>
              <a:rPr sz="2600" i="1" dirty="0">
                <a:latin typeface="Arial"/>
                <a:cs typeface="Arial"/>
              </a:rPr>
              <a:t>e</a:t>
            </a:r>
            <a:r>
              <a:rPr sz="2600" i="1" spc="25" dirty="0">
                <a:latin typeface="Arial"/>
                <a:cs typeface="Arial"/>
              </a:rPr>
              <a:t> </a:t>
            </a:r>
            <a:r>
              <a:rPr sz="2600" i="1" spc="-5" dirty="0">
                <a:latin typeface="Arial"/>
                <a:cs typeface="Arial"/>
              </a:rPr>
              <a:t>t</a:t>
            </a:r>
            <a:r>
              <a:rPr sz="2600" i="1" spc="5" dirty="0">
                <a:latin typeface="Arial"/>
                <a:cs typeface="Arial"/>
              </a:rPr>
              <a:t>h</a:t>
            </a:r>
            <a:r>
              <a:rPr sz="2600" i="1" dirty="0">
                <a:latin typeface="Arial"/>
                <a:cs typeface="Arial"/>
              </a:rPr>
              <a:t>e </a:t>
            </a:r>
            <a:r>
              <a:rPr sz="2600" i="1" spc="-5" dirty="0">
                <a:latin typeface="Arial"/>
                <a:cs typeface="Arial"/>
              </a:rPr>
              <a:t>i</a:t>
            </a:r>
            <a:r>
              <a:rPr sz="2600" i="1" spc="-25" dirty="0">
                <a:latin typeface="Arial"/>
                <a:cs typeface="Arial"/>
              </a:rPr>
              <a:t>m</a:t>
            </a:r>
            <a:r>
              <a:rPr sz="2600" i="1" spc="5" dirty="0">
                <a:latin typeface="Arial"/>
                <a:cs typeface="Arial"/>
              </a:rPr>
              <a:t>pac</a:t>
            </a:r>
            <a:r>
              <a:rPr sz="2600" i="1" dirty="0">
                <a:latin typeface="Arial"/>
                <a:cs typeface="Arial"/>
              </a:rPr>
              <a:t>t</a:t>
            </a:r>
            <a:r>
              <a:rPr sz="2600" i="1" spc="5" dirty="0">
                <a:latin typeface="Arial"/>
                <a:cs typeface="Arial"/>
              </a:rPr>
              <a:t> o</a:t>
            </a:r>
            <a:r>
              <a:rPr sz="2600" i="1" dirty="0">
                <a:latin typeface="Arial"/>
                <a:cs typeface="Arial"/>
              </a:rPr>
              <a:t>f</a:t>
            </a:r>
            <a:r>
              <a:rPr sz="2600" i="1" spc="5" dirty="0">
                <a:latin typeface="Arial"/>
                <a:cs typeface="Arial"/>
              </a:rPr>
              <a:t> spac</a:t>
            </a:r>
            <a:r>
              <a:rPr sz="2600" i="1" dirty="0">
                <a:latin typeface="Arial"/>
                <a:cs typeface="Arial"/>
              </a:rPr>
              <a:t>e</a:t>
            </a:r>
            <a:r>
              <a:rPr sz="2600" i="1" spc="-10" dirty="0">
                <a:latin typeface="Arial"/>
                <a:cs typeface="Arial"/>
              </a:rPr>
              <a:t> </a:t>
            </a:r>
            <a:r>
              <a:rPr sz="2600" i="1" dirty="0">
                <a:latin typeface="Arial"/>
                <a:cs typeface="Arial"/>
              </a:rPr>
              <a:t>w</a:t>
            </a:r>
            <a:r>
              <a:rPr sz="2600" i="1" spc="5" dirty="0">
                <a:latin typeface="Arial"/>
                <a:cs typeface="Arial"/>
              </a:rPr>
              <a:t>ea</a:t>
            </a:r>
            <a:r>
              <a:rPr sz="2600" i="1" spc="-5" dirty="0">
                <a:latin typeface="Arial"/>
                <a:cs typeface="Arial"/>
              </a:rPr>
              <a:t>t</a:t>
            </a:r>
            <a:r>
              <a:rPr sz="2600" i="1" spc="5" dirty="0">
                <a:latin typeface="Arial"/>
                <a:cs typeface="Arial"/>
              </a:rPr>
              <a:t>her pheno</a:t>
            </a:r>
            <a:r>
              <a:rPr sz="2600" i="1" spc="-25" dirty="0">
                <a:latin typeface="Arial"/>
                <a:cs typeface="Arial"/>
              </a:rPr>
              <a:t>m</a:t>
            </a:r>
            <a:r>
              <a:rPr sz="2600" i="1" spc="5" dirty="0">
                <a:latin typeface="Arial"/>
                <a:cs typeface="Arial"/>
              </a:rPr>
              <a:t>en</a:t>
            </a:r>
            <a:r>
              <a:rPr sz="2600" i="1" dirty="0">
                <a:latin typeface="Arial"/>
                <a:cs typeface="Arial"/>
              </a:rPr>
              <a:t>a </a:t>
            </a:r>
            <a:r>
              <a:rPr sz="2600" i="1" spc="5" dirty="0">
                <a:latin typeface="Arial"/>
                <a:cs typeface="Arial"/>
              </a:rPr>
              <a:t>o</a:t>
            </a:r>
            <a:r>
              <a:rPr sz="2600" i="1" dirty="0">
                <a:latin typeface="Arial"/>
                <a:cs typeface="Arial"/>
              </a:rPr>
              <a:t>n </a:t>
            </a:r>
            <a:r>
              <a:rPr sz="2600" i="1" spc="5" dirty="0">
                <a:latin typeface="Arial"/>
                <a:cs typeface="Arial"/>
              </a:rPr>
              <a:t>ope</a:t>
            </a:r>
            <a:r>
              <a:rPr sz="2600" i="1" spc="-5" dirty="0">
                <a:latin typeface="Arial"/>
                <a:cs typeface="Arial"/>
              </a:rPr>
              <a:t>r</a:t>
            </a:r>
            <a:r>
              <a:rPr sz="2600" i="1" spc="5" dirty="0">
                <a:latin typeface="Arial"/>
                <a:cs typeface="Arial"/>
              </a:rPr>
              <a:t>a</a:t>
            </a:r>
            <a:r>
              <a:rPr sz="2600" i="1" spc="-5" dirty="0">
                <a:latin typeface="Arial"/>
                <a:cs typeface="Arial"/>
              </a:rPr>
              <a:t>ti</a:t>
            </a:r>
            <a:r>
              <a:rPr sz="2600" i="1" spc="5" dirty="0">
                <a:latin typeface="Arial"/>
                <a:cs typeface="Arial"/>
              </a:rPr>
              <a:t>ona</a:t>
            </a:r>
            <a:r>
              <a:rPr sz="2600" i="1" dirty="0">
                <a:latin typeface="Arial"/>
                <a:cs typeface="Arial"/>
              </a:rPr>
              <a:t>l</a:t>
            </a:r>
            <a:r>
              <a:rPr sz="2600" i="1" spc="-5" dirty="0">
                <a:latin typeface="Arial"/>
                <a:cs typeface="Arial"/>
              </a:rPr>
              <a:t> </a:t>
            </a:r>
            <a:r>
              <a:rPr sz="2600" i="1" spc="5" dirty="0">
                <a:latin typeface="Arial"/>
                <a:cs typeface="Arial"/>
              </a:rPr>
              <a:t>spac</a:t>
            </a:r>
            <a:r>
              <a:rPr sz="2600" i="1" dirty="0">
                <a:latin typeface="Arial"/>
                <a:cs typeface="Arial"/>
              </a:rPr>
              <a:t>e</a:t>
            </a:r>
            <a:r>
              <a:rPr sz="2600" i="1" spc="-25" dirty="0">
                <a:latin typeface="Arial"/>
                <a:cs typeface="Arial"/>
              </a:rPr>
              <a:t> </a:t>
            </a:r>
            <a:r>
              <a:rPr sz="2600" i="1" spc="5" dirty="0">
                <a:latin typeface="Arial"/>
                <a:cs typeface="Arial"/>
              </a:rPr>
              <a:t>sys</a:t>
            </a:r>
            <a:r>
              <a:rPr sz="2600" i="1" spc="-5" dirty="0">
                <a:latin typeface="Arial"/>
                <a:cs typeface="Arial"/>
              </a:rPr>
              <a:t>t</a:t>
            </a:r>
            <a:r>
              <a:rPr sz="2600" i="1" spc="5" dirty="0">
                <a:latin typeface="Arial"/>
                <a:cs typeface="Arial"/>
              </a:rPr>
              <a:t>e</a:t>
            </a:r>
            <a:r>
              <a:rPr sz="2600" i="1" spc="-25" dirty="0">
                <a:latin typeface="Arial"/>
                <a:cs typeface="Arial"/>
              </a:rPr>
              <a:t>m</a:t>
            </a:r>
            <a:r>
              <a:rPr sz="2600" i="1" spc="5" dirty="0">
                <a:latin typeface="Arial"/>
                <a:cs typeface="Arial"/>
              </a:rPr>
              <a:t>s;</a:t>
            </a:r>
            <a:endParaRPr sz="2600" dirty="0">
              <a:latin typeface="Arial"/>
              <a:cs typeface="Arial"/>
            </a:endParaRPr>
          </a:p>
          <a:p>
            <a:pPr marL="13335" marR="5080" indent="-635">
              <a:lnSpc>
                <a:spcPts val="2500"/>
              </a:lnSpc>
              <a:spcBef>
                <a:spcPts val="620"/>
              </a:spcBef>
            </a:pPr>
            <a:r>
              <a:rPr sz="2600" i="1" spc="-5" dirty="0">
                <a:latin typeface="Arial"/>
                <a:cs typeface="Arial"/>
              </a:rPr>
              <a:t>(i</a:t>
            </a:r>
            <a:r>
              <a:rPr sz="2600" i="1" spc="5" dirty="0">
                <a:latin typeface="Arial"/>
                <a:cs typeface="Arial"/>
              </a:rPr>
              <a:t>v</a:t>
            </a:r>
            <a:r>
              <a:rPr sz="2600" i="1" spc="-5" dirty="0">
                <a:latin typeface="Arial"/>
                <a:cs typeface="Arial"/>
              </a:rPr>
              <a:t>)</a:t>
            </a:r>
            <a:r>
              <a:rPr sz="2600" i="1" dirty="0">
                <a:latin typeface="Arial"/>
                <a:cs typeface="Arial"/>
              </a:rPr>
              <a:t>.</a:t>
            </a:r>
            <a:r>
              <a:rPr sz="2600" i="1" spc="-10" dirty="0">
                <a:latin typeface="Arial"/>
                <a:cs typeface="Arial"/>
              </a:rPr>
              <a:t> </a:t>
            </a:r>
            <a:r>
              <a:rPr sz="2600" i="1" dirty="0">
                <a:latin typeface="Arial"/>
                <a:cs typeface="Arial"/>
              </a:rPr>
              <a:t>C</a:t>
            </a:r>
            <a:r>
              <a:rPr sz="2600" i="1" spc="5" dirty="0">
                <a:latin typeface="Arial"/>
                <a:cs typeface="Arial"/>
              </a:rPr>
              <a:t>oo</a:t>
            </a:r>
            <a:r>
              <a:rPr sz="2600" i="1" spc="-5" dirty="0">
                <a:latin typeface="Arial"/>
                <a:cs typeface="Arial"/>
              </a:rPr>
              <a:t>r</a:t>
            </a:r>
            <a:r>
              <a:rPr sz="2600" i="1" spc="5" dirty="0">
                <a:latin typeface="Arial"/>
                <a:cs typeface="Arial"/>
              </a:rPr>
              <a:t>d</a:t>
            </a:r>
            <a:r>
              <a:rPr sz="2600" i="1" spc="-5" dirty="0">
                <a:latin typeface="Arial"/>
                <a:cs typeface="Arial"/>
              </a:rPr>
              <a:t>i</a:t>
            </a:r>
            <a:r>
              <a:rPr sz="2600" i="1" spc="5" dirty="0">
                <a:latin typeface="Arial"/>
                <a:cs typeface="Arial"/>
              </a:rPr>
              <a:t>na</a:t>
            </a:r>
            <a:r>
              <a:rPr sz="2600" i="1" spc="-5" dirty="0">
                <a:latin typeface="Arial"/>
                <a:cs typeface="Arial"/>
              </a:rPr>
              <a:t>ti</a:t>
            </a:r>
            <a:r>
              <a:rPr sz="2600" i="1" spc="5" dirty="0">
                <a:latin typeface="Arial"/>
                <a:cs typeface="Arial"/>
              </a:rPr>
              <a:t>o</a:t>
            </a:r>
            <a:r>
              <a:rPr sz="2600" i="1" dirty="0">
                <a:latin typeface="Arial"/>
                <a:cs typeface="Arial"/>
              </a:rPr>
              <a:t>n</a:t>
            </a:r>
            <a:r>
              <a:rPr sz="2600" i="1" spc="-25" dirty="0">
                <a:latin typeface="Arial"/>
                <a:cs typeface="Arial"/>
              </a:rPr>
              <a:t> </a:t>
            </a:r>
            <a:r>
              <a:rPr sz="2600" i="1" spc="5" dirty="0">
                <a:latin typeface="Arial"/>
                <a:cs typeface="Arial"/>
              </a:rPr>
              <a:t>a</a:t>
            </a:r>
            <a:r>
              <a:rPr sz="2600" i="1" spc="-25" dirty="0">
                <a:latin typeface="Arial"/>
                <a:cs typeface="Arial"/>
              </a:rPr>
              <a:t>m</a:t>
            </a:r>
            <a:r>
              <a:rPr sz="2600" i="1" spc="5" dirty="0">
                <a:latin typeface="Arial"/>
                <a:cs typeface="Arial"/>
              </a:rPr>
              <a:t>on</a:t>
            </a:r>
            <a:r>
              <a:rPr sz="2600" i="1" dirty="0">
                <a:latin typeface="Arial"/>
                <a:cs typeface="Arial"/>
              </a:rPr>
              <a:t>g</a:t>
            </a:r>
            <a:r>
              <a:rPr sz="2600" i="1" spc="10" dirty="0">
                <a:latin typeface="Arial"/>
                <a:cs typeface="Arial"/>
              </a:rPr>
              <a:t> </a:t>
            </a:r>
            <a:r>
              <a:rPr sz="2600" i="1" dirty="0">
                <a:latin typeface="Arial"/>
                <a:cs typeface="Arial"/>
              </a:rPr>
              <a:t>S</a:t>
            </a:r>
            <a:r>
              <a:rPr sz="2600" i="1" spc="-5" dirty="0">
                <a:latin typeface="Arial"/>
                <a:cs typeface="Arial"/>
              </a:rPr>
              <a:t>t</a:t>
            </a:r>
            <a:r>
              <a:rPr sz="2600" i="1" spc="5" dirty="0">
                <a:latin typeface="Arial"/>
                <a:cs typeface="Arial"/>
              </a:rPr>
              <a:t>a</a:t>
            </a:r>
            <a:r>
              <a:rPr sz="2600" i="1" spc="-5" dirty="0">
                <a:latin typeface="Arial"/>
                <a:cs typeface="Arial"/>
              </a:rPr>
              <a:t>t</a:t>
            </a:r>
            <a:r>
              <a:rPr sz="2600" i="1" dirty="0">
                <a:latin typeface="Arial"/>
                <a:cs typeface="Arial"/>
              </a:rPr>
              <a:t>es </a:t>
            </a:r>
            <a:r>
              <a:rPr sz="2600" i="1" spc="5" dirty="0">
                <a:latin typeface="Arial"/>
                <a:cs typeface="Arial"/>
              </a:rPr>
              <a:t>o</a:t>
            </a:r>
            <a:r>
              <a:rPr sz="2600" i="1" dirty="0">
                <a:latin typeface="Arial"/>
                <a:cs typeface="Arial"/>
              </a:rPr>
              <a:t>n</a:t>
            </a:r>
            <a:r>
              <a:rPr sz="2600" i="1" spc="10" dirty="0">
                <a:latin typeface="Arial"/>
                <a:cs typeface="Arial"/>
              </a:rPr>
              <a:t> </a:t>
            </a:r>
            <a:r>
              <a:rPr sz="2600" i="1" spc="5" dirty="0">
                <a:latin typeface="Arial"/>
                <a:cs typeface="Arial"/>
              </a:rPr>
              <a:t>g</a:t>
            </a:r>
            <a:r>
              <a:rPr sz="2600" i="1" spc="-5" dirty="0">
                <a:latin typeface="Arial"/>
                <a:cs typeface="Arial"/>
              </a:rPr>
              <a:t>r</a:t>
            </a:r>
            <a:r>
              <a:rPr sz="2600" i="1" spc="5" dirty="0">
                <a:latin typeface="Arial"/>
                <a:cs typeface="Arial"/>
              </a:rPr>
              <a:t>ound</a:t>
            </a:r>
            <a:r>
              <a:rPr sz="2600" i="1" spc="-20" dirty="0">
                <a:latin typeface="Arial"/>
                <a:cs typeface="Arial"/>
              </a:rPr>
              <a:t>-</a:t>
            </a:r>
            <a:r>
              <a:rPr sz="2600" i="1" spc="5" dirty="0">
                <a:latin typeface="Arial"/>
                <a:cs typeface="Arial"/>
              </a:rPr>
              <a:t>base</a:t>
            </a:r>
            <a:r>
              <a:rPr sz="2600" i="1" dirty="0">
                <a:latin typeface="Arial"/>
                <a:cs typeface="Arial"/>
              </a:rPr>
              <a:t>d</a:t>
            </a:r>
            <a:r>
              <a:rPr sz="2600" i="1" spc="-25" dirty="0">
                <a:latin typeface="Arial"/>
                <a:cs typeface="Arial"/>
              </a:rPr>
              <a:t> </a:t>
            </a:r>
            <a:r>
              <a:rPr sz="2600" i="1" spc="5" dirty="0">
                <a:latin typeface="Arial"/>
                <a:cs typeface="Arial"/>
              </a:rPr>
              <a:t>and space</a:t>
            </a:r>
            <a:r>
              <a:rPr sz="2600" i="1" spc="-10" dirty="0">
                <a:latin typeface="Arial"/>
                <a:cs typeface="Arial"/>
              </a:rPr>
              <a:t>-</a:t>
            </a:r>
            <a:r>
              <a:rPr sz="2600" i="1" spc="5" dirty="0">
                <a:latin typeface="Arial"/>
                <a:cs typeface="Arial"/>
              </a:rPr>
              <a:t>base</a:t>
            </a:r>
            <a:r>
              <a:rPr sz="2600" i="1" dirty="0">
                <a:latin typeface="Arial"/>
                <a:cs typeface="Arial"/>
              </a:rPr>
              <a:t>d</a:t>
            </a:r>
            <a:r>
              <a:rPr sz="2600" i="1" spc="-35" dirty="0">
                <a:latin typeface="Arial"/>
                <a:cs typeface="Arial"/>
              </a:rPr>
              <a:t> </a:t>
            </a:r>
            <a:r>
              <a:rPr sz="2600" i="1" spc="5" dirty="0">
                <a:latin typeface="Arial"/>
                <a:cs typeface="Arial"/>
              </a:rPr>
              <a:t>spac</a:t>
            </a:r>
            <a:r>
              <a:rPr sz="2600" i="1" dirty="0">
                <a:latin typeface="Arial"/>
                <a:cs typeface="Arial"/>
              </a:rPr>
              <a:t>e</a:t>
            </a:r>
            <a:r>
              <a:rPr sz="2600" i="1" spc="-10" dirty="0">
                <a:latin typeface="Arial"/>
                <a:cs typeface="Arial"/>
              </a:rPr>
              <a:t> </a:t>
            </a:r>
            <a:r>
              <a:rPr sz="2600" i="1" dirty="0">
                <a:latin typeface="Arial"/>
                <a:cs typeface="Arial"/>
              </a:rPr>
              <a:t>w</a:t>
            </a:r>
            <a:r>
              <a:rPr sz="2600" i="1" spc="5" dirty="0">
                <a:latin typeface="Arial"/>
                <a:cs typeface="Arial"/>
              </a:rPr>
              <a:t>ea</a:t>
            </a:r>
            <a:r>
              <a:rPr sz="2600" i="1" spc="-5" dirty="0">
                <a:latin typeface="Arial"/>
                <a:cs typeface="Arial"/>
              </a:rPr>
              <a:t>t</a:t>
            </a:r>
            <a:r>
              <a:rPr sz="2600" i="1" spc="5" dirty="0">
                <a:latin typeface="Arial"/>
                <a:cs typeface="Arial"/>
              </a:rPr>
              <a:t>he</a:t>
            </a:r>
            <a:r>
              <a:rPr sz="2600" i="1" dirty="0">
                <a:latin typeface="Arial"/>
                <a:cs typeface="Arial"/>
              </a:rPr>
              <a:t>r</a:t>
            </a:r>
            <a:r>
              <a:rPr sz="2600" i="1" spc="-20" dirty="0">
                <a:latin typeface="Arial"/>
                <a:cs typeface="Arial"/>
              </a:rPr>
              <a:t> </a:t>
            </a:r>
            <a:r>
              <a:rPr sz="2600" i="1" spc="5" dirty="0">
                <a:latin typeface="Arial"/>
                <a:cs typeface="Arial"/>
              </a:rPr>
              <a:t>obse</a:t>
            </a:r>
            <a:r>
              <a:rPr sz="2600" i="1" spc="-5" dirty="0">
                <a:latin typeface="Arial"/>
                <a:cs typeface="Arial"/>
              </a:rPr>
              <a:t>r</a:t>
            </a:r>
            <a:r>
              <a:rPr sz="2600" i="1" spc="5" dirty="0">
                <a:latin typeface="Arial"/>
                <a:cs typeface="Arial"/>
              </a:rPr>
              <a:t>va</a:t>
            </a:r>
            <a:r>
              <a:rPr sz="2600" i="1" spc="-5" dirty="0">
                <a:latin typeface="Arial"/>
                <a:cs typeface="Arial"/>
              </a:rPr>
              <a:t>ti</a:t>
            </a:r>
            <a:r>
              <a:rPr sz="2600" i="1" spc="5" dirty="0">
                <a:latin typeface="Arial"/>
                <a:cs typeface="Arial"/>
              </a:rPr>
              <a:t>on</a:t>
            </a:r>
            <a:r>
              <a:rPr sz="2600" i="1" dirty="0">
                <a:latin typeface="Arial"/>
                <a:cs typeface="Arial"/>
              </a:rPr>
              <a:t>s</a:t>
            </a:r>
            <a:r>
              <a:rPr sz="2600" i="1" spc="-25" dirty="0">
                <a:latin typeface="Arial"/>
                <a:cs typeface="Arial"/>
              </a:rPr>
              <a:t> </a:t>
            </a:r>
            <a:r>
              <a:rPr sz="2600" i="1" spc="-5" dirty="0">
                <a:latin typeface="Arial"/>
                <a:cs typeface="Arial"/>
              </a:rPr>
              <a:t>i</a:t>
            </a:r>
            <a:r>
              <a:rPr sz="2600" i="1" dirty="0">
                <a:latin typeface="Arial"/>
                <a:cs typeface="Arial"/>
              </a:rPr>
              <a:t>n </a:t>
            </a:r>
            <a:r>
              <a:rPr sz="2600" i="1" spc="5" dirty="0">
                <a:latin typeface="Arial"/>
                <a:cs typeface="Arial"/>
              </a:rPr>
              <a:t>o</a:t>
            </a:r>
            <a:r>
              <a:rPr sz="2600" i="1" spc="-5" dirty="0">
                <a:latin typeface="Arial"/>
                <a:cs typeface="Arial"/>
              </a:rPr>
              <a:t>r</a:t>
            </a:r>
            <a:r>
              <a:rPr sz="2600" i="1" spc="5" dirty="0">
                <a:latin typeface="Arial"/>
                <a:cs typeface="Arial"/>
              </a:rPr>
              <a:t>de</a:t>
            </a:r>
            <a:r>
              <a:rPr sz="2600" i="1" dirty="0">
                <a:latin typeface="Arial"/>
                <a:cs typeface="Arial"/>
              </a:rPr>
              <a:t>r</a:t>
            </a:r>
            <a:r>
              <a:rPr sz="2600" i="1" spc="-20" dirty="0">
                <a:latin typeface="Arial"/>
                <a:cs typeface="Arial"/>
              </a:rPr>
              <a:t> </a:t>
            </a:r>
            <a:r>
              <a:rPr sz="2600" i="1" spc="-5" dirty="0">
                <a:latin typeface="Arial"/>
                <a:cs typeface="Arial"/>
              </a:rPr>
              <a:t>t</a:t>
            </a:r>
            <a:r>
              <a:rPr sz="2600" i="1" dirty="0">
                <a:latin typeface="Arial"/>
                <a:cs typeface="Arial"/>
              </a:rPr>
              <a:t>o </a:t>
            </a:r>
            <a:r>
              <a:rPr sz="2600" i="1" spc="5" dirty="0">
                <a:latin typeface="Arial"/>
                <a:cs typeface="Arial"/>
              </a:rPr>
              <a:t>sa</a:t>
            </a:r>
            <a:r>
              <a:rPr sz="2600" i="1" spc="-5" dirty="0">
                <a:latin typeface="Arial"/>
                <a:cs typeface="Arial"/>
              </a:rPr>
              <a:t>f</a:t>
            </a:r>
            <a:r>
              <a:rPr sz="2600" i="1" spc="5" dirty="0">
                <a:latin typeface="Arial"/>
                <a:cs typeface="Arial"/>
              </a:rPr>
              <a:t>egua</a:t>
            </a:r>
            <a:r>
              <a:rPr sz="2600" i="1" spc="-5" dirty="0">
                <a:latin typeface="Arial"/>
                <a:cs typeface="Arial"/>
              </a:rPr>
              <a:t>r</a:t>
            </a:r>
            <a:r>
              <a:rPr sz="2600" i="1" dirty="0">
                <a:latin typeface="Arial"/>
                <a:cs typeface="Arial"/>
              </a:rPr>
              <a:t>d</a:t>
            </a:r>
            <a:r>
              <a:rPr sz="2600" i="1" spc="-10" dirty="0">
                <a:latin typeface="Arial"/>
                <a:cs typeface="Arial"/>
              </a:rPr>
              <a:t> </a:t>
            </a:r>
            <a:r>
              <a:rPr sz="2600" i="1" spc="5" dirty="0">
                <a:latin typeface="Arial"/>
                <a:cs typeface="Arial"/>
              </a:rPr>
              <a:t>spac</a:t>
            </a:r>
            <a:r>
              <a:rPr sz="2600" i="1" dirty="0">
                <a:latin typeface="Arial"/>
                <a:cs typeface="Arial"/>
              </a:rPr>
              <a:t>e</a:t>
            </a:r>
            <a:r>
              <a:rPr sz="2600" i="1" spc="-10" dirty="0">
                <a:latin typeface="Arial"/>
                <a:cs typeface="Arial"/>
              </a:rPr>
              <a:t> </a:t>
            </a:r>
            <a:r>
              <a:rPr sz="2600" i="1" spc="5" dirty="0">
                <a:latin typeface="Arial"/>
                <a:cs typeface="Arial"/>
              </a:rPr>
              <a:t>ac</a:t>
            </a:r>
            <a:r>
              <a:rPr sz="2600" i="1" spc="-5" dirty="0">
                <a:latin typeface="Arial"/>
                <a:cs typeface="Arial"/>
              </a:rPr>
              <a:t>ti</a:t>
            </a:r>
            <a:r>
              <a:rPr sz="2600" i="1" spc="5" dirty="0">
                <a:latin typeface="Arial"/>
                <a:cs typeface="Arial"/>
              </a:rPr>
              <a:t>v</a:t>
            </a:r>
            <a:r>
              <a:rPr sz="2600" i="1" spc="-5" dirty="0">
                <a:latin typeface="Arial"/>
                <a:cs typeface="Arial"/>
              </a:rPr>
              <a:t>iti</a:t>
            </a:r>
            <a:r>
              <a:rPr sz="2600" i="1" spc="5" dirty="0">
                <a:latin typeface="Arial"/>
                <a:cs typeface="Arial"/>
              </a:rPr>
              <a:t>es.</a:t>
            </a:r>
            <a:endParaRPr sz="2600" dirty="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779520" y="0"/>
            <a:ext cx="5364480" cy="987551"/>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0" y="0"/>
            <a:ext cx="3845560" cy="878205"/>
          </a:xfrm>
          <a:custGeom>
            <a:avLst/>
            <a:gdLst/>
            <a:ahLst/>
            <a:cxnLst/>
            <a:rect l="l" t="t" r="r" b="b"/>
            <a:pathLst>
              <a:path w="3845560" h="878205">
                <a:moveTo>
                  <a:pt x="0" y="877824"/>
                </a:moveTo>
                <a:lnTo>
                  <a:pt x="3845052" y="877824"/>
                </a:lnTo>
                <a:lnTo>
                  <a:pt x="3845052" y="0"/>
                </a:lnTo>
                <a:lnTo>
                  <a:pt x="0" y="0"/>
                </a:lnTo>
                <a:lnTo>
                  <a:pt x="0" y="877824"/>
                </a:lnTo>
                <a:close/>
              </a:path>
            </a:pathLst>
          </a:custGeom>
          <a:solidFill>
            <a:srgbClr val="000000"/>
          </a:solidFill>
        </p:spPr>
        <p:txBody>
          <a:bodyPr wrap="square" lIns="0" tIns="0" rIns="0" bIns="0" rtlCol="0"/>
          <a:lstStyle/>
          <a:p>
            <a:endParaRPr/>
          </a:p>
        </p:txBody>
      </p:sp>
      <p:sp>
        <p:nvSpPr>
          <p:cNvPr id="4" name="object 4"/>
          <p:cNvSpPr txBox="1"/>
          <p:nvPr/>
        </p:nvSpPr>
        <p:spPr>
          <a:xfrm>
            <a:off x="685800" y="1159112"/>
            <a:ext cx="7848600" cy="551433"/>
          </a:xfrm>
          <a:prstGeom prst="rect">
            <a:avLst/>
          </a:prstGeom>
        </p:spPr>
        <p:txBody>
          <a:bodyPr vert="horz" wrap="square" lIns="0" tIns="0" rIns="0" bIns="0" rtlCol="0">
            <a:spAutoFit/>
          </a:bodyPr>
          <a:lstStyle/>
          <a:p>
            <a:pPr marL="12700">
              <a:lnSpc>
                <a:spcPts val="4285"/>
              </a:lnSpc>
            </a:pPr>
            <a:r>
              <a:rPr lang="en-CA" sz="3600" spc="-5" dirty="0" smtClean="0">
                <a:latin typeface="Arial"/>
                <a:cs typeface="Arial"/>
              </a:rPr>
              <a:t>LTS Expert Group C: </a:t>
            </a:r>
            <a:r>
              <a:rPr sz="3600" spc="-5" dirty="0" smtClean="0">
                <a:latin typeface="Arial"/>
                <a:cs typeface="Arial"/>
              </a:rPr>
              <a:t>F</a:t>
            </a:r>
            <a:r>
              <a:rPr sz="3600" dirty="0" smtClean="0">
                <a:latin typeface="Arial"/>
                <a:cs typeface="Arial"/>
              </a:rPr>
              <a:t>inal</a:t>
            </a:r>
            <a:r>
              <a:rPr sz="3600" spc="-15" dirty="0" smtClean="0">
                <a:latin typeface="Arial"/>
                <a:cs typeface="Arial"/>
              </a:rPr>
              <a:t> </a:t>
            </a:r>
            <a:r>
              <a:rPr sz="3600" dirty="0">
                <a:latin typeface="Arial"/>
                <a:cs typeface="Arial"/>
              </a:rPr>
              <a:t>Report</a:t>
            </a:r>
          </a:p>
        </p:txBody>
      </p:sp>
      <p:sp>
        <p:nvSpPr>
          <p:cNvPr id="5" name="object 5"/>
          <p:cNvSpPr txBox="1"/>
          <p:nvPr/>
        </p:nvSpPr>
        <p:spPr>
          <a:xfrm>
            <a:off x="540895" y="1995004"/>
            <a:ext cx="7623175" cy="4398640"/>
          </a:xfrm>
          <a:prstGeom prst="rect">
            <a:avLst/>
          </a:prstGeom>
        </p:spPr>
        <p:txBody>
          <a:bodyPr vert="horz" wrap="square" lIns="0" tIns="0" rIns="0" bIns="0" rtlCol="0">
            <a:spAutoFit/>
          </a:bodyPr>
          <a:lstStyle/>
          <a:p>
            <a:pPr marL="367665" marR="52705" indent="-354965">
              <a:lnSpc>
                <a:spcPts val="2500"/>
              </a:lnSpc>
              <a:buFont typeface="Arial"/>
              <a:buChar char="•"/>
              <a:tabLst>
                <a:tab pos="368300" algn="l"/>
              </a:tabLst>
            </a:pPr>
            <a:r>
              <a:rPr sz="2600" dirty="0">
                <a:latin typeface="Arial"/>
                <a:cs typeface="Arial"/>
              </a:rPr>
              <a:t>E</a:t>
            </a:r>
            <a:r>
              <a:rPr sz="2600" spc="5" dirty="0">
                <a:latin typeface="Arial"/>
                <a:cs typeface="Arial"/>
              </a:rPr>
              <a:t>xpe</a:t>
            </a:r>
            <a:r>
              <a:rPr sz="2600" spc="-5" dirty="0">
                <a:latin typeface="Arial"/>
                <a:cs typeface="Arial"/>
              </a:rPr>
              <a:t>r</a:t>
            </a:r>
            <a:r>
              <a:rPr sz="2600" dirty="0">
                <a:latin typeface="Arial"/>
                <a:cs typeface="Arial"/>
              </a:rPr>
              <a:t>t</a:t>
            </a:r>
            <a:r>
              <a:rPr sz="2600" spc="-20" dirty="0">
                <a:latin typeface="Arial"/>
                <a:cs typeface="Arial"/>
              </a:rPr>
              <a:t> </a:t>
            </a:r>
            <a:r>
              <a:rPr sz="2600" dirty="0">
                <a:latin typeface="Arial"/>
                <a:cs typeface="Arial"/>
              </a:rPr>
              <a:t>G</a:t>
            </a:r>
            <a:r>
              <a:rPr sz="2600" spc="-5" dirty="0">
                <a:latin typeface="Arial"/>
                <a:cs typeface="Arial"/>
              </a:rPr>
              <a:t>r</a:t>
            </a:r>
            <a:r>
              <a:rPr sz="2600" spc="5" dirty="0">
                <a:latin typeface="Arial"/>
                <a:cs typeface="Arial"/>
              </a:rPr>
              <a:t>ou</a:t>
            </a:r>
            <a:r>
              <a:rPr sz="2600" dirty="0">
                <a:latin typeface="Arial"/>
                <a:cs typeface="Arial"/>
              </a:rPr>
              <a:t>p C </a:t>
            </a:r>
            <a:r>
              <a:rPr sz="2600" spc="5" dirty="0">
                <a:latin typeface="Arial"/>
                <a:cs typeface="Arial"/>
              </a:rPr>
              <a:t>an</a:t>
            </a:r>
            <a:r>
              <a:rPr sz="2600" dirty="0">
                <a:latin typeface="Arial"/>
                <a:cs typeface="Arial"/>
              </a:rPr>
              <a:t>d </a:t>
            </a:r>
            <a:r>
              <a:rPr sz="2600" spc="5" dirty="0">
                <a:latin typeface="Arial"/>
                <a:cs typeface="Arial"/>
              </a:rPr>
              <a:t>ava</a:t>
            </a:r>
            <a:r>
              <a:rPr sz="2600" spc="-5" dirty="0">
                <a:latin typeface="Arial"/>
                <a:cs typeface="Arial"/>
              </a:rPr>
              <a:t>il</a:t>
            </a:r>
            <a:r>
              <a:rPr sz="2600" spc="5" dirty="0">
                <a:latin typeface="Arial"/>
                <a:cs typeface="Arial"/>
              </a:rPr>
              <a:t>ab</a:t>
            </a:r>
            <a:r>
              <a:rPr sz="2600" spc="-5" dirty="0">
                <a:latin typeface="Arial"/>
                <a:cs typeface="Arial"/>
              </a:rPr>
              <a:t>l</a:t>
            </a:r>
            <a:r>
              <a:rPr sz="2600" dirty="0">
                <a:latin typeface="Arial"/>
                <a:cs typeface="Arial"/>
              </a:rPr>
              <a:t>e</a:t>
            </a:r>
            <a:r>
              <a:rPr sz="2600" spc="-25" dirty="0">
                <a:latin typeface="Arial"/>
                <a:cs typeface="Arial"/>
              </a:rPr>
              <a:t> </a:t>
            </a:r>
            <a:r>
              <a:rPr sz="2600" spc="5" dirty="0">
                <a:latin typeface="Arial"/>
                <a:cs typeface="Arial"/>
              </a:rPr>
              <a:t>a</a:t>
            </a:r>
            <a:r>
              <a:rPr sz="2600" dirty="0">
                <a:latin typeface="Arial"/>
                <a:cs typeface="Arial"/>
              </a:rPr>
              <a:t>s UN</a:t>
            </a:r>
            <a:r>
              <a:rPr sz="2600" spc="-15" dirty="0">
                <a:latin typeface="Arial"/>
                <a:cs typeface="Arial"/>
              </a:rPr>
              <a:t> </a:t>
            </a:r>
            <a:r>
              <a:rPr sz="2600" dirty="0">
                <a:latin typeface="Arial"/>
                <a:cs typeface="Arial"/>
              </a:rPr>
              <a:t>COPUOS </a:t>
            </a:r>
            <a:r>
              <a:rPr sz="2600" spc="5" dirty="0">
                <a:latin typeface="Arial"/>
                <a:cs typeface="Arial"/>
              </a:rPr>
              <a:t>docu</a:t>
            </a:r>
            <a:r>
              <a:rPr sz="2600" dirty="0">
                <a:latin typeface="Arial"/>
                <a:cs typeface="Arial"/>
              </a:rPr>
              <a:t>m</a:t>
            </a:r>
            <a:r>
              <a:rPr sz="2600" spc="5" dirty="0">
                <a:latin typeface="Arial"/>
                <a:cs typeface="Arial"/>
              </a:rPr>
              <a:t>en</a:t>
            </a:r>
            <a:r>
              <a:rPr sz="2600" spc="-5" dirty="0">
                <a:latin typeface="Arial"/>
                <a:cs typeface="Arial"/>
              </a:rPr>
              <a:t>t</a:t>
            </a:r>
            <a:r>
              <a:rPr sz="2600" spc="5" dirty="0">
                <a:latin typeface="Arial"/>
                <a:cs typeface="Arial"/>
              </a:rPr>
              <a:t>a</a:t>
            </a:r>
            <a:r>
              <a:rPr sz="2600" spc="-5" dirty="0">
                <a:latin typeface="Arial"/>
                <a:cs typeface="Arial"/>
              </a:rPr>
              <a:t>ti</a:t>
            </a:r>
            <a:r>
              <a:rPr sz="2600" spc="5" dirty="0">
                <a:latin typeface="Arial"/>
                <a:cs typeface="Arial"/>
              </a:rPr>
              <a:t>o</a:t>
            </a:r>
            <a:r>
              <a:rPr sz="2600" dirty="0">
                <a:latin typeface="Arial"/>
                <a:cs typeface="Arial"/>
              </a:rPr>
              <a:t>n</a:t>
            </a:r>
            <a:r>
              <a:rPr sz="2600" spc="-25" dirty="0">
                <a:latin typeface="Arial"/>
                <a:cs typeface="Arial"/>
              </a:rPr>
              <a:t> </a:t>
            </a:r>
            <a:r>
              <a:rPr sz="2600" spc="5" dirty="0">
                <a:latin typeface="Arial"/>
                <a:cs typeface="Arial"/>
              </a:rPr>
              <a:t>a</a:t>
            </a:r>
            <a:r>
              <a:rPr sz="2600" dirty="0">
                <a:latin typeface="Arial"/>
                <a:cs typeface="Arial"/>
              </a:rPr>
              <a:t>s </a:t>
            </a:r>
            <a:r>
              <a:rPr sz="2600" spc="5" dirty="0">
                <a:latin typeface="Arial"/>
                <a:cs typeface="Arial"/>
              </a:rPr>
              <a:t>docu</a:t>
            </a:r>
            <a:r>
              <a:rPr sz="2600" dirty="0">
                <a:latin typeface="Arial"/>
                <a:cs typeface="Arial"/>
              </a:rPr>
              <a:t>m</a:t>
            </a:r>
            <a:r>
              <a:rPr sz="2600" spc="5" dirty="0">
                <a:latin typeface="Arial"/>
                <a:cs typeface="Arial"/>
              </a:rPr>
              <a:t>ent </a:t>
            </a:r>
            <a:r>
              <a:rPr sz="2600" dirty="0">
                <a:latin typeface="Arial"/>
                <a:cs typeface="Arial"/>
              </a:rPr>
              <a:t>A</a:t>
            </a:r>
            <a:r>
              <a:rPr sz="2600" spc="-5" dirty="0">
                <a:latin typeface="Arial"/>
                <a:cs typeface="Arial"/>
              </a:rPr>
              <a:t>/</a:t>
            </a:r>
            <a:r>
              <a:rPr sz="2600" dirty="0">
                <a:latin typeface="Arial"/>
                <a:cs typeface="Arial"/>
              </a:rPr>
              <a:t>AC</a:t>
            </a:r>
            <a:r>
              <a:rPr sz="2600" spc="-5" dirty="0">
                <a:latin typeface="Arial"/>
                <a:cs typeface="Arial"/>
              </a:rPr>
              <a:t>.</a:t>
            </a:r>
            <a:r>
              <a:rPr sz="2600" dirty="0">
                <a:latin typeface="Arial"/>
                <a:cs typeface="Arial"/>
              </a:rPr>
              <a:t>105</a:t>
            </a:r>
            <a:r>
              <a:rPr sz="2600" spc="-5" dirty="0">
                <a:latin typeface="Arial"/>
                <a:cs typeface="Arial"/>
              </a:rPr>
              <a:t>/</a:t>
            </a:r>
            <a:r>
              <a:rPr sz="2600" dirty="0">
                <a:latin typeface="Arial"/>
                <a:cs typeface="Arial"/>
              </a:rPr>
              <a:t>C</a:t>
            </a:r>
            <a:r>
              <a:rPr sz="2600" spc="-5" dirty="0">
                <a:latin typeface="Arial"/>
                <a:cs typeface="Arial"/>
              </a:rPr>
              <a:t>.</a:t>
            </a:r>
            <a:r>
              <a:rPr sz="2600" dirty="0">
                <a:latin typeface="Arial"/>
                <a:cs typeface="Arial"/>
              </a:rPr>
              <a:t>1</a:t>
            </a:r>
            <a:r>
              <a:rPr sz="2600" spc="-5" dirty="0">
                <a:latin typeface="Arial"/>
                <a:cs typeface="Arial"/>
              </a:rPr>
              <a:t>/</a:t>
            </a:r>
            <a:r>
              <a:rPr sz="2600" dirty="0">
                <a:latin typeface="Arial"/>
                <a:cs typeface="Arial"/>
              </a:rPr>
              <a:t>2014</a:t>
            </a:r>
            <a:r>
              <a:rPr sz="2600" spc="-5" dirty="0">
                <a:latin typeface="Arial"/>
                <a:cs typeface="Arial"/>
              </a:rPr>
              <a:t>/</a:t>
            </a:r>
            <a:r>
              <a:rPr sz="2600" dirty="0">
                <a:latin typeface="Arial"/>
                <a:cs typeface="Arial"/>
              </a:rPr>
              <a:t>CRP</a:t>
            </a:r>
            <a:r>
              <a:rPr sz="2600" spc="-5" dirty="0">
                <a:latin typeface="Arial"/>
                <a:cs typeface="Arial"/>
              </a:rPr>
              <a:t>.</a:t>
            </a:r>
            <a:r>
              <a:rPr sz="2600" dirty="0">
                <a:latin typeface="Arial"/>
                <a:cs typeface="Arial"/>
              </a:rPr>
              <a:t>15</a:t>
            </a:r>
            <a:r>
              <a:rPr sz="2600" spc="-25" dirty="0">
                <a:latin typeface="Arial"/>
                <a:cs typeface="Arial"/>
              </a:rPr>
              <a:t> </a:t>
            </a:r>
            <a:r>
              <a:rPr sz="2600" spc="-5" dirty="0">
                <a:latin typeface="Arial"/>
                <a:cs typeface="Arial"/>
              </a:rPr>
              <a:t>fr</a:t>
            </a:r>
            <a:r>
              <a:rPr sz="2600" dirty="0">
                <a:latin typeface="Arial"/>
                <a:cs typeface="Arial"/>
              </a:rPr>
              <a:t>om </a:t>
            </a:r>
            <a:r>
              <a:rPr sz="2600" spc="-5" dirty="0">
                <a:latin typeface="Arial"/>
                <a:cs typeface="Arial"/>
              </a:rPr>
              <a:t>t</a:t>
            </a:r>
            <a:r>
              <a:rPr sz="2600" dirty="0">
                <a:latin typeface="Arial"/>
                <a:cs typeface="Arial"/>
              </a:rPr>
              <a:t>he </a:t>
            </a:r>
            <a:r>
              <a:rPr sz="2600" spc="-5" dirty="0">
                <a:latin typeface="Arial"/>
                <a:cs typeface="Arial"/>
              </a:rPr>
              <a:t>fift</a:t>
            </a:r>
            <a:r>
              <a:rPr sz="2600" dirty="0">
                <a:latin typeface="Arial"/>
                <a:cs typeface="Arial"/>
              </a:rPr>
              <a:t>y</a:t>
            </a:r>
            <a:r>
              <a:rPr sz="2600" spc="-5" dirty="0">
                <a:latin typeface="Arial"/>
                <a:cs typeface="Arial"/>
              </a:rPr>
              <a:t>-</a:t>
            </a:r>
            <a:r>
              <a:rPr sz="2600" spc="5" dirty="0">
                <a:latin typeface="Arial"/>
                <a:cs typeface="Arial"/>
              </a:rPr>
              <a:t>second </a:t>
            </a:r>
            <a:r>
              <a:rPr sz="2600" dirty="0">
                <a:latin typeface="Arial"/>
                <a:cs typeface="Arial"/>
              </a:rPr>
              <a:t>m</a:t>
            </a:r>
            <a:r>
              <a:rPr sz="2600" spc="5" dirty="0">
                <a:latin typeface="Arial"/>
                <a:cs typeface="Arial"/>
              </a:rPr>
              <a:t>ee</a:t>
            </a:r>
            <a:r>
              <a:rPr sz="2600" spc="-5" dirty="0">
                <a:latin typeface="Arial"/>
                <a:cs typeface="Arial"/>
              </a:rPr>
              <a:t>ti</a:t>
            </a:r>
            <a:r>
              <a:rPr sz="2600" spc="5" dirty="0">
                <a:latin typeface="Arial"/>
                <a:cs typeface="Arial"/>
              </a:rPr>
              <a:t>n</a:t>
            </a:r>
            <a:r>
              <a:rPr sz="2600" dirty="0">
                <a:latin typeface="Arial"/>
                <a:cs typeface="Arial"/>
              </a:rPr>
              <a:t>g</a:t>
            </a:r>
            <a:r>
              <a:rPr sz="2600" spc="-10" dirty="0">
                <a:latin typeface="Arial"/>
                <a:cs typeface="Arial"/>
              </a:rPr>
              <a:t> </a:t>
            </a:r>
            <a:r>
              <a:rPr sz="2600" spc="5" dirty="0">
                <a:latin typeface="Arial"/>
                <a:cs typeface="Arial"/>
              </a:rPr>
              <a:t>o</a:t>
            </a:r>
            <a:r>
              <a:rPr sz="2600" dirty="0">
                <a:latin typeface="Arial"/>
                <a:cs typeface="Arial"/>
              </a:rPr>
              <a:t>f</a:t>
            </a:r>
            <a:r>
              <a:rPr sz="2600" spc="5" dirty="0">
                <a:latin typeface="Arial"/>
                <a:cs typeface="Arial"/>
              </a:rPr>
              <a:t> </a:t>
            </a:r>
            <a:r>
              <a:rPr sz="2600" spc="-5" dirty="0">
                <a:latin typeface="Arial"/>
                <a:cs typeface="Arial"/>
              </a:rPr>
              <a:t>t</a:t>
            </a:r>
            <a:r>
              <a:rPr sz="2600" spc="5" dirty="0">
                <a:latin typeface="Arial"/>
                <a:cs typeface="Arial"/>
              </a:rPr>
              <a:t>h</a:t>
            </a:r>
            <a:r>
              <a:rPr sz="2600" dirty="0">
                <a:latin typeface="Arial"/>
                <a:cs typeface="Arial"/>
              </a:rPr>
              <a:t>e </a:t>
            </a:r>
            <a:r>
              <a:rPr sz="2600" spc="5" dirty="0">
                <a:latin typeface="Arial"/>
                <a:cs typeface="Arial"/>
              </a:rPr>
              <a:t>C</a:t>
            </a:r>
            <a:r>
              <a:rPr sz="2600" dirty="0">
                <a:latin typeface="Arial"/>
                <a:cs typeface="Arial"/>
              </a:rPr>
              <a:t>OPUOS</a:t>
            </a:r>
            <a:r>
              <a:rPr sz="2600" spc="-25" dirty="0">
                <a:latin typeface="Arial"/>
                <a:cs typeface="Arial"/>
              </a:rPr>
              <a:t> </a:t>
            </a:r>
            <a:r>
              <a:rPr sz="2600" dirty="0">
                <a:latin typeface="Arial"/>
                <a:cs typeface="Arial"/>
              </a:rPr>
              <a:t>S</a:t>
            </a:r>
            <a:r>
              <a:rPr sz="2600" spc="5" dirty="0">
                <a:latin typeface="Arial"/>
                <a:cs typeface="Arial"/>
              </a:rPr>
              <a:t>c</a:t>
            </a:r>
            <a:r>
              <a:rPr sz="2600" spc="-5" dirty="0">
                <a:latin typeface="Arial"/>
                <a:cs typeface="Arial"/>
              </a:rPr>
              <a:t>i</a:t>
            </a:r>
            <a:r>
              <a:rPr sz="2600" spc="5" dirty="0">
                <a:latin typeface="Arial"/>
                <a:cs typeface="Arial"/>
              </a:rPr>
              <a:t>en</a:t>
            </a:r>
            <a:r>
              <a:rPr sz="2600" spc="-5" dirty="0">
                <a:latin typeface="Arial"/>
                <a:cs typeface="Arial"/>
              </a:rPr>
              <a:t>tifi</a:t>
            </a:r>
            <a:r>
              <a:rPr sz="2600" dirty="0">
                <a:latin typeface="Arial"/>
                <a:cs typeface="Arial"/>
              </a:rPr>
              <a:t>c </a:t>
            </a:r>
            <a:r>
              <a:rPr sz="2600" spc="5" dirty="0">
                <a:latin typeface="Arial"/>
                <a:cs typeface="Arial"/>
              </a:rPr>
              <a:t>an</a:t>
            </a:r>
            <a:r>
              <a:rPr sz="2600" dirty="0">
                <a:latin typeface="Arial"/>
                <a:cs typeface="Arial"/>
              </a:rPr>
              <a:t>d </a:t>
            </a:r>
            <a:r>
              <a:rPr sz="2600" spc="5" dirty="0">
                <a:latin typeface="Arial"/>
                <a:cs typeface="Arial"/>
              </a:rPr>
              <a:t>Techn</a:t>
            </a:r>
            <a:r>
              <a:rPr sz="2600" spc="-5" dirty="0">
                <a:latin typeface="Arial"/>
                <a:cs typeface="Arial"/>
              </a:rPr>
              <a:t>i</a:t>
            </a:r>
            <a:r>
              <a:rPr sz="2600" spc="5" dirty="0">
                <a:latin typeface="Arial"/>
                <a:cs typeface="Arial"/>
              </a:rPr>
              <a:t>cal </a:t>
            </a:r>
            <a:r>
              <a:rPr sz="2600" dirty="0">
                <a:latin typeface="Arial"/>
                <a:cs typeface="Arial"/>
              </a:rPr>
              <a:t>S</a:t>
            </a:r>
            <a:r>
              <a:rPr sz="2600" spc="5" dirty="0">
                <a:latin typeface="Arial"/>
                <a:cs typeface="Arial"/>
              </a:rPr>
              <a:t>ubco</a:t>
            </a:r>
            <a:r>
              <a:rPr sz="2600" dirty="0">
                <a:latin typeface="Arial"/>
                <a:cs typeface="Arial"/>
              </a:rPr>
              <a:t>mm</a:t>
            </a:r>
            <a:r>
              <a:rPr sz="2600" spc="-5" dirty="0">
                <a:latin typeface="Arial"/>
                <a:cs typeface="Arial"/>
              </a:rPr>
              <a:t>itt</a:t>
            </a:r>
            <a:r>
              <a:rPr sz="2600" spc="5" dirty="0">
                <a:latin typeface="Arial"/>
                <a:cs typeface="Arial"/>
              </a:rPr>
              <a:t>e</a:t>
            </a:r>
            <a:r>
              <a:rPr sz="2600" dirty="0">
                <a:latin typeface="Arial"/>
                <a:cs typeface="Arial"/>
              </a:rPr>
              <a:t>e</a:t>
            </a:r>
            <a:r>
              <a:rPr sz="2600" spc="-25" dirty="0">
                <a:latin typeface="Arial"/>
                <a:cs typeface="Arial"/>
              </a:rPr>
              <a:t> </a:t>
            </a:r>
            <a:r>
              <a:rPr sz="2600" spc="5" dirty="0">
                <a:latin typeface="Arial"/>
                <a:cs typeface="Arial"/>
              </a:rPr>
              <a:t>he</a:t>
            </a:r>
            <a:r>
              <a:rPr sz="2600" spc="-5" dirty="0">
                <a:latin typeface="Arial"/>
                <a:cs typeface="Arial"/>
              </a:rPr>
              <a:t>l</a:t>
            </a:r>
            <a:r>
              <a:rPr sz="2600" dirty="0">
                <a:latin typeface="Arial"/>
                <a:cs typeface="Arial"/>
              </a:rPr>
              <a:t>d </a:t>
            </a:r>
            <a:r>
              <a:rPr sz="2600" spc="-5" dirty="0">
                <a:latin typeface="Arial"/>
                <a:cs typeface="Arial"/>
              </a:rPr>
              <a:t>i</a:t>
            </a:r>
            <a:r>
              <a:rPr sz="2600" dirty="0">
                <a:latin typeface="Arial"/>
                <a:cs typeface="Arial"/>
              </a:rPr>
              <a:t>n </a:t>
            </a:r>
            <a:r>
              <a:rPr sz="2600" spc="5" dirty="0">
                <a:latin typeface="Arial"/>
                <a:cs typeface="Arial"/>
              </a:rPr>
              <a:t>Feb</a:t>
            </a:r>
            <a:r>
              <a:rPr sz="2600" spc="-5" dirty="0">
                <a:latin typeface="Arial"/>
                <a:cs typeface="Arial"/>
              </a:rPr>
              <a:t>r</a:t>
            </a:r>
            <a:r>
              <a:rPr sz="2600" spc="5" dirty="0">
                <a:latin typeface="Arial"/>
                <a:cs typeface="Arial"/>
              </a:rPr>
              <a:t>ua</a:t>
            </a:r>
            <a:r>
              <a:rPr sz="2600" spc="-5" dirty="0">
                <a:latin typeface="Arial"/>
                <a:cs typeface="Arial"/>
              </a:rPr>
              <a:t>r</a:t>
            </a:r>
            <a:r>
              <a:rPr sz="2600" dirty="0">
                <a:latin typeface="Arial"/>
                <a:cs typeface="Arial"/>
              </a:rPr>
              <a:t>y</a:t>
            </a:r>
            <a:r>
              <a:rPr sz="2600" spc="-25" dirty="0">
                <a:latin typeface="Arial"/>
                <a:cs typeface="Arial"/>
              </a:rPr>
              <a:t> </a:t>
            </a:r>
            <a:r>
              <a:rPr sz="2600" spc="5" dirty="0">
                <a:latin typeface="Arial"/>
                <a:cs typeface="Arial"/>
              </a:rPr>
              <a:t>2014</a:t>
            </a:r>
            <a:r>
              <a:rPr sz="2600" dirty="0" smtClean="0">
                <a:latin typeface="Arial"/>
                <a:cs typeface="Arial"/>
              </a:rPr>
              <a:t>.</a:t>
            </a:r>
            <a:endParaRPr lang="en-CA" sz="2600" dirty="0" smtClean="0">
              <a:latin typeface="Arial"/>
              <a:cs typeface="Arial"/>
            </a:endParaRPr>
          </a:p>
          <a:p>
            <a:pPr marL="367665" marR="52705" indent="-354965">
              <a:lnSpc>
                <a:spcPts val="2500"/>
              </a:lnSpc>
              <a:buFont typeface="Arial"/>
              <a:buChar char="•"/>
              <a:tabLst>
                <a:tab pos="368300" algn="l"/>
              </a:tabLst>
            </a:pPr>
            <a:endParaRPr sz="2600" dirty="0">
              <a:latin typeface="Arial"/>
              <a:cs typeface="Arial"/>
            </a:endParaRPr>
          </a:p>
          <a:p>
            <a:pPr marL="367665" marR="568960" indent="-354965">
              <a:lnSpc>
                <a:spcPts val="2500"/>
              </a:lnSpc>
              <a:spcBef>
                <a:spcPts val="615"/>
              </a:spcBef>
              <a:buFont typeface="Arial"/>
              <a:buChar char="•"/>
              <a:tabLst>
                <a:tab pos="368300" algn="l"/>
              </a:tabLst>
            </a:pPr>
            <a:r>
              <a:rPr sz="2600" spc="5" dirty="0">
                <a:latin typeface="Arial"/>
                <a:cs typeface="Arial"/>
              </a:rPr>
              <a:t>LT</a:t>
            </a:r>
            <a:r>
              <a:rPr sz="2600" dirty="0">
                <a:latin typeface="Arial"/>
                <a:cs typeface="Arial"/>
              </a:rPr>
              <a:t>S</a:t>
            </a:r>
            <a:r>
              <a:rPr sz="2600" spc="-15" dirty="0">
                <a:latin typeface="Arial"/>
                <a:cs typeface="Arial"/>
              </a:rPr>
              <a:t> </a:t>
            </a:r>
            <a:r>
              <a:rPr sz="2600" dirty="0">
                <a:latin typeface="Arial"/>
                <a:cs typeface="Arial"/>
              </a:rPr>
              <a:t>W</a:t>
            </a:r>
            <a:r>
              <a:rPr sz="2600" spc="5" dirty="0">
                <a:latin typeface="Arial"/>
                <a:cs typeface="Arial"/>
              </a:rPr>
              <a:t>o</a:t>
            </a:r>
            <a:r>
              <a:rPr sz="2600" spc="-5" dirty="0">
                <a:latin typeface="Arial"/>
                <a:cs typeface="Arial"/>
              </a:rPr>
              <a:t>r</a:t>
            </a:r>
            <a:r>
              <a:rPr sz="2600" spc="5" dirty="0">
                <a:latin typeface="Arial"/>
                <a:cs typeface="Arial"/>
              </a:rPr>
              <a:t>k</a:t>
            </a:r>
            <a:r>
              <a:rPr sz="2600" spc="-5" dirty="0">
                <a:latin typeface="Arial"/>
                <a:cs typeface="Arial"/>
              </a:rPr>
              <a:t>i</a:t>
            </a:r>
            <a:r>
              <a:rPr sz="2600" spc="5" dirty="0">
                <a:latin typeface="Arial"/>
                <a:cs typeface="Arial"/>
              </a:rPr>
              <a:t>n</a:t>
            </a:r>
            <a:r>
              <a:rPr sz="2600" dirty="0">
                <a:latin typeface="Arial"/>
                <a:cs typeface="Arial"/>
              </a:rPr>
              <a:t>g</a:t>
            </a:r>
            <a:r>
              <a:rPr sz="2600" spc="-10" dirty="0">
                <a:latin typeface="Arial"/>
                <a:cs typeface="Arial"/>
              </a:rPr>
              <a:t> </a:t>
            </a:r>
            <a:r>
              <a:rPr sz="2600" dirty="0">
                <a:latin typeface="Arial"/>
                <a:cs typeface="Arial"/>
              </a:rPr>
              <a:t>G</a:t>
            </a:r>
            <a:r>
              <a:rPr sz="2600" spc="-5" dirty="0">
                <a:latin typeface="Arial"/>
                <a:cs typeface="Arial"/>
              </a:rPr>
              <a:t>r</a:t>
            </a:r>
            <a:r>
              <a:rPr sz="2600" spc="5" dirty="0">
                <a:latin typeface="Arial"/>
                <a:cs typeface="Arial"/>
              </a:rPr>
              <a:t>ou</a:t>
            </a:r>
            <a:r>
              <a:rPr sz="2600" dirty="0">
                <a:latin typeface="Arial"/>
                <a:cs typeface="Arial"/>
              </a:rPr>
              <a:t>p</a:t>
            </a:r>
            <a:r>
              <a:rPr sz="2600" spc="-10" dirty="0">
                <a:latin typeface="Arial"/>
                <a:cs typeface="Arial"/>
              </a:rPr>
              <a:t> </a:t>
            </a:r>
            <a:r>
              <a:rPr sz="2600" spc="5" dirty="0">
                <a:latin typeface="Arial"/>
                <a:cs typeface="Arial"/>
              </a:rPr>
              <a:t>s</a:t>
            </a:r>
            <a:r>
              <a:rPr sz="2600" spc="-5" dirty="0">
                <a:latin typeface="Arial"/>
                <a:cs typeface="Arial"/>
              </a:rPr>
              <a:t>til</a:t>
            </a:r>
            <a:r>
              <a:rPr sz="2600" dirty="0">
                <a:latin typeface="Arial"/>
                <a:cs typeface="Arial"/>
              </a:rPr>
              <a:t>l</a:t>
            </a:r>
            <a:r>
              <a:rPr sz="2600" spc="-5" dirty="0">
                <a:latin typeface="Arial"/>
                <a:cs typeface="Arial"/>
              </a:rPr>
              <a:t> </a:t>
            </a:r>
            <a:r>
              <a:rPr sz="2600" dirty="0">
                <a:latin typeface="Arial"/>
                <a:cs typeface="Arial"/>
              </a:rPr>
              <a:t>w</a:t>
            </a:r>
            <a:r>
              <a:rPr sz="2600" spc="5" dirty="0">
                <a:latin typeface="Arial"/>
                <a:cs typeface="Arial"/>
              </a:rPr>
              <a:t>o</a:t>
            </a:r>
            <a:r>
              <a:rPr sz="2600" spc="-5" dirty="0">
                <a:latin typeface="Arial"/>
                <a:cs typeface="Arial"/>
              </a:rPr>
              <a:t>r</a:t>
            </a:r>
            <a:r>
              <a:rPr sz="2600" spc="5" dirty="0">
                <a:latin typeface="Arial"/>
                <a:cs typeface="Arial"/>
              </a:rPr>
              <a:t>k</a:t>
            </a:r>
            <a:r>
              <a:rPr sz="2600" spc="-5" dirty="0">
                <a:latin typeface="Arial"/>
                <a:cs typeface="Arial"/>
              </a:rPr>
              <a:t>i</a:t>
            </a:r>
            <a:r>
              <a:rPr sz="2600" spc="5" dirty="0">
                <a:latin typeface="Arial"/>
                <a:cs typeface="Arial"/>
              </a:rPr>
              <a:t>n</a:t>
            </a:r>
            <a:r>
              <a:rPr sz="2600" dirty="0">
                <a:latin typeface="Arial"/>
                <a:cs typeface="Arial"/>
              </a:rPr>
              <a:t>g</a:t>
            </a:r>
            <a:r>
              <a:rPr sz="2600" spc="-25" dirty="0">
                <a:latin typeface="Arial"/>
                <a:cs typeface="Arial"/>
              </a:rPr>
              <a:t> </a:t>
            </a:r>
            <a:r>
              <a:rPr sz="2600" spc="5" dirty="0">
                <a:latin typeface="Arial"/>
                <a:cs typeface="Arial"/>
              </a:rPr>
              <a:t>o</a:t>
            </a:r>
            <a:r>
              <a:rPr sz="2600" dirty="0">
                <a:latin typeface="Arial"/>
                <a:cs typeface="Arial"/>
              </a:rPr>
              <a:t>n </a:t>
            </a:r>
            <a:r>
              <a:rPr sz="2600" spc="-5" dirty="0">
                <a:latin typeface="Arial"/>
                <a:cs typeface="Arial"/>
              </a:rPr>
              <a:t>fi</a:t>
            </a:r>
            <a:r>
              <a:rPr sz="2600" spc="5" dirty="0">
                <a:latin typeface="Arial"/>
                <a:cs typeface="Arial"/>
              </a:rPr>
              <a:t>na</a:t>
            </a:r>
            <a:r>
              <a:rPr sz="2600" spc="-5" dirty="0">
                <a:latin typeface="Arial"/>
                <a:cs typeface="Arial"/>
              </a:rPr>
              <a:t>li</a:t>
            </a:r>
            <a:r>
              <a:rPr sz="2600" spc="5" dirty="0">
                <a:latin typeface="Arial"/>
                <a:cs typeface="Arial"/>
              </a:rPr>
              <a:t>z</a:t>
            </a:r>
            <a:r>
              <a:rPr sz="2600" spc="-5" dirty="0">
                <a:latin typeface="Arial"/>
                <a:cs typeface="Arial"/>
              </a:rPr>
              <a:t>i</a:t>
            </a:r>
            <a:r>
              <a:rPr sz="2600" spc="5" dirty="0">
                <a:latin typeface="Arial"/>
                <a:cs typeface="Arial"/>
              </a:rPr>
              <a:t>ng conso</a:t>
            </a:r>
            <a:r>
              <a:rPr sz="2600" spc="-5" dirty="0">
                <a:latin typeface="Arial"/>
                <a:cs typeface="Arial"/>
              </a:rPr>
              <a:t>li</a:t>
            </a:r>
            <a:r>
              <a:rPr sz="2600" spc="5" dirty="0">
                <a:latin typeface="Arial"/>
                <a:cs typeface="Arial"/>
              </a:rPr>
              <a:t>da</a:t>
            </a:r>
            <a:r>
              <a:rPr sz="2600" spc="-5" dirty="0">
                <a:latin typeface="Arial"/>
                <a:cs typeface="Arial"/>
              </a:rPr>
              <a:t>t</a:t>
            </a:r>
            <a:r>
              <a:rPr sz="2600" spc="5" dirty="0">
                <a:latin typeface="Arial"/>
                <a:cs typeface="Arial"/>
              </a:rPr>
              <a:t>e</a:t>
            </a:r>
            <a:r>
              <a:rPr sz="2600" dirty="0">
                <a:latin typeface="Arial"/>
                <a:cs typeface="Arial"/>
              </a:rPr>
              <a:t>d</a:t>
            </a:r>
            <a:r>
              <a:rPr sz="2600" spc="-25" dirty="0">
                <a:latin typeface="Arial"/>
                <a:cs typeface="Arial"/>
              </a:rPr>
              <a:t> </a:t>
            </a:r>
            <a:r>
              <a:rPr sz="2600" spc="5" dirty="0">
                <a:latin typeface="Arial"/>
                <a:cs typeface="Arial"/>
              </a:rPr>
              <a:t>d</a:t>
            </a:r>
            <a:r>
              <a:rPr sz="2600" spc="-5" dirty="0">
                <a:latin typeface="Arial"/>
                <a:cs typeface="Arial"/>
              </a:rPr>
              <a:t>r</a:t>
            </a:r>
            <a:r>
              <a:rPr sz="2600" spc="5" dirty="0">
                <a:latin typeface="Arial"/>
                <a:cs typeface="Arial"/>
              </a:rPr>
              <a:t>a</a:t>
            </a:r>
            <a:r>
              <a:rPr sz="2600" spc="-5" dirty="0">
                <a:latin typeface="Arial"/>
                <a:cs typeface="Arial"/>
              </a:rPr>
              <a:t>f</a:t>
            </a:r>
            <a:r>
              <a:rPr sz="2600" dirty="0">
                <a:latin typeface="Arial"/>
                <a:cs typeface="Arial"/>
              </a:rPr>
              <a:t>t</a:t>
            </a:r>
            <a:r>
              <a:rPr sz="2600" spc="5" dirty="0">
                <a:latin typeface="Arial"/>
                <a:cs typeface="Arial"/>
              </a:rPr>
              <a:t> gu</a:t>
            </a:r>
            <a:r>
              <a:rPr sz="2600" spc="-5" dirty="0">
                <a:latin typeface="Arial"/>
                <a:cs typeface="Arial"/>
              </a:rPr>
              <a:t>i</a:t>
            </a:r>
            <a:r>
              <a:rPr sz="2600" spc="5" dirty="0">
                <a:latin typeface="Arial"/>
                <a:cs typeface="Arial"/>
              </a:rPr>
              <a:t>de</a:t>
            </a:r>
            <a:r>
              <a:rPr sz="2600" spc="-5" dirty="0">
                <a:latin typeface="Arial"/>
                <a:cs typeface="Arial"/>
              </a:rPr>
              <a:t>li</a:t>
            </a:r>
            <a:r>
              <a:rPr sz="2600" spc="5" dirty="0">
                <a:latin typeface="Arial"/>
                <a:cs typeface="Arial"/>
              </a:rPr>
              <a:t>n</a:t>
            </a:r>
            <a:r>
              <a:rPr sz="2600" dirty="0">
                <a:latin typeface="Arial"/>
                <a:cs typeface="Arial"/>
              </a:rPr>
              <a:t>es</a:t>
            </a:r>
            <a:r>
              <a:rPr sz="2600" spc="-25" dirty="0">
                <a:latin typeface="Arial"/>
                <a:cs typeface="Arial"/>
              </a:rPr>
              <a:t> </a:t>
            </a:r>
            <a:r>
              <a:rPr sz="2600" spc="-5" dirty="0">
                <a:latin typeface="Arial"/>
                <a:cs typeface="Arial"/>
              </a:rPr>
              <a:t>(i</a:t>
            </a:r>
            <a:r>
              <a:rPr sz="2600" spc="5" dirty="0">
                <a:latin typeface="Arial"/>
                <a:cs typeface="Arial"/>
              </a:rPr>
              <a:t>nc</a:t>
            </a:r>
            <a:r>
              <a:rPr sz="2600" spc="-5" dirty="0">
                <a:latin typeface="Arial"/>
                <a:cs typeface="Arial"/>
              </a:rPr>
              <a:t>l</a:t>
            </a:r>
            <a:r>
              <a:rPr sz="2600" spc="5" dirty="0">
                <a:latin typeface="Arial"/>
                <a:cs typeface="Arial"/>
              </a:rPr>
              <a:t>ud</a:t>
            </a:r>
            <a:r>
              <a:rPr sz="2600" spc="-5" dirty="0">
                <a:latin typeface="Arial"/>
                <a:cs typeface="Arial"/>
              </a:rPr>
              <a:t>i</a:t>
            </a:r>
            <a:r>
              <a:rPr sz="2600" spc="5" dirty="0">
                <a:latin typeface="Arial"/>
                <a:cs typeface="Arial"/>
              </a:rPr>
              <a:t>n</a:t>
            </a:r>
            <a:r>
              <a:rPr sz="2600" dirty="0">
                <a:latin typeface="Arial"/>
                <a:cs typeface="Arial"/>
              </a:rPr>
              <a:t>g</a:t>
            </a:r>
            <a:r>
              <a:rPr sz="2600" spc="-15" dirty="0">
                <a:latin typeface="Arial"/>
                <a:cs typeface="Arial"/>
              </a:rPr>
              <a:t> </a:t>
            </a:r>
            <a:r>
              <a:rPr sz="2600" spc="5" dirty="0">
                <a:latin typeface="Arial"/>
                <a:cs typeface="Arial"/>
              </a:rPr>
              <a:t>space </a:t>
            </a:r>
            <a:r>
              <a:rPr sz="2600" dirty="0">
                <a:latin typeface="Arial"/>
                <a:cs typeface="Arial"/>
              </a:rPr>
              <a:t>w</a:t>
            </a:r>
            <a:r>
              <a:rPr sz="2600" spc="5" dirty="0">
                <a:latin typeface="Arial"/>
                <a:cs typeface="Arial"/>
              </a:rPr>
              <a:t>ea</a:t>
            </a:r>
            <a:r>
              <a:rPr sz="2600" spc="-5" dirty="0">
                <a:latin typeface="Arial"/>
                <a:cs typeface="Arial"/>
              </a:rPr>
              <a:t>t</a:t>
            </a:r>
            <a:r>
              <a:rPr sz="2600" spc="5" dirty="0">
                <a:latin typeface="Arial"/>
                <a:cs typeface="Arial"/>
              </a:rPr>
              <a:t>he</a:t>
            </a:r>
            <a:r>
              <a:rPr sz="2600" spc="-5" dirty="0">
                <a:latin typeface="Arial"/>
                <a:cs typeface="Arial"/>
              </a:rPr>
              <a:t>r</a:t>
            </a:r>
            <a:r>
              <a:rPr sz="2600" spc="-5" dirty="0" smtClean="0">
                <a:latin typeface="Arial"/>
                <a:cs typeface="Arial"/>
              </a:rPr>
              <a:t>)</a:t>
            </a:r>
            <a:r>
              <a:rPr sz="2600" dirty="0" smtClean="0">
                <a:latin typeface="Arial"/>
                <a:cs typeface="Arial"/>
              </a:rPr>
              <a:t>.</a:t>
            </a:r>
            <a:endParaRPr lang="en-CA" sz="2600" dirty="0" smtClean="0">
              <a:latin typeface="Arial"/>
              <a:cs typeface="Arial"/>
            </a:endParaRPr>
          </a:p>
          <a:p>
            <a:pPr marL="367665" marR="568960" indent="-354965">
              <a:lnSpc>
                <a:spcPts val="2500"/>
              </a:lnSpc>
              <a:spcBef>
                <a:spcPts val="615"/>
              </a:spcBef>
              <a:buFont typeface="Arial"/>
              <a:buChar char="•"/>
              <a:tabLst>
                <a:tab pos="368300" algn="l"/>
              </a:tabLst>
            </a:pPr>
            <a:endParaRPr sz="2600" dirty="0">
              <a:latin typeface="Arial"/>
              <a:cs typeface="Arial"/>
            </a:endParaRPr>
          </a:p>
          <a:p>
            <a:pPr marL="367665" marR="5080" indent="-354965">
              <a:lnSpc>
                <a:spcPts val="2500"/>
              </a:lnSpc>
              <a:spcBef>
                <a:spcPts val="615"/>
              </a:spcBef>
              <a:buFont typeface="Arial"/>
              <a:buChar char="•"/>
              <a:tabLst>
                <a:tab pos="368300" algn="l"/>
              </a:tabLst>
            </a:pPr>
            <a:r>
              <a:rPr sz="2600" dirty="0">
                <a:latin typeface="Arial"/>
                <a:cs typeface="Arial"/>
              </a:rPr>
              <a:t>O</a:t>
            </a:r>
            <a:r>
              <a:rPr sz="2600" spc="5" dirty="0">
                <a:latin typeface="Arial"/>
                <a:cs typeface="Arial"/>
              </a:rPr>
              <a:t>ve</a:t>
            </a:r>
            <a:r>
              <a:rPr sz="2600" spc="-5" dirty="0">
                <a:latin typeface="Arial"/>
                <a:cs typeface="Arial"/>
              </a:rPr>
              <a:t>r</a:t>
            </a:r>
            <a:r>
              <a:rPr sz="2600" spc="5" dirty="0">
                <a:latin typeface="Arial"/>
                <a:cs typeface="Arial"/>
              </a:rPr>
              <a:t>a</a:t>
            </a:r>
            <a:r>
              <a:rPr sz="2600" spc="-5" dirty="0">
                <a:latin typeface="Arial"/>
                <a:cs typeface="Arial"/>
              </a:rPr>
              <a:t>l</a:t>
            </a:r>
            <a:r>
              <a:rPr sz="2600" dirty="0">
                <a:latin typeface="Arial"/>
                <a:cs typeface="Arial"/>
              </a:rPr>
              <a:t>l</a:t>
            </a:r>
            <a:r>
              <a:rPr sz="2600" spc="-20" dirty="0">
                <a:latin typeface="Arial"/>
                <a:cs typeface="Arial"/>
              </a:rPr>
              <a:t> </a:t>
            </a:r>
            <a:r>
              <a:rPr sz="2600" spc="5" dirty="0">
                <a:latin typeface="Arial"/>
                <a:cs typeface="Arial"/>
              </a:rPr>
              <a:t>LT</a:t>
            </a:r>
            <a:r>
              <a:rPr sz="2600" dirty="0">
                <a:latin typeface="Arial"/>
                <a:cs typeface="Arial"/>
              </a:rPr>
              <a:t>S</a:t>
            </a:r>
            <a:r>
              <a:rPr sz="2600" spc="-15" dirty="0">
                <a:latin typeface="Arial"/>
                <a:cs typeface="Arial"/>
              </a:rPr>
              <a:t> </a:t>
            </a:r>
            <a:r>
              <a:rPr sz="2600" spc="5" dirty="0">
                <a:latin typeface="Arial"/>
                <a:cs typeface="Arial"/>
              </a:rPr>
              <a:t>gu</a:t>
            </a:r>
            <a:r>
              <a:rPr sz="2600" spc="-5" dirty="0">
                <a:latin typeface="Arial"/>
                <a:cs typeface="Arial"/>
              </a:rPr>
              <a:t>i</a:t>
            </a:r>
            <a:r>
              <a:rPr sz="2600" spc="5" dirty="0">
                <a:latin typeface="Arial"/>
                <a:cs typeface="Arial"/>
              </a:rPr>
              <a:t>de</a:t>
            </a:r>
            <a:r>
              <a:rPr sz="2600" spc="-5" dirty="0">
                <a:latin typeface="Arial"/>
                <a:cs typeface="Arial"/>
              </a:rPr>
              <a:t>li</a:t>
            </a:r>
            <a:r>
              <a:rPr sz="2600" spc="5" dirty="0">
                <a:latin typeface="Arial"/>
                <a:cs typeface="Arial"/>
              </a:rPr>
              <a:t>ne</a:t>
            </a:r>
            <a:r>
              <a:rPr sz="2600" dirty="0">
                <a:latin typeface="Arial"/>
                <a:cs typeface="Arial"/>
              </a:rPr>
              <a:t>s</a:t>
            </a:r>
            <a:r>
              <a:rPr sz="2600" spc="-10" dirty="0">
                <a:latin typeface="Arial"/>
                <a:cs typeface="Arial"/>
              </a:rPr>
              <a:t> </a:t>
            </a:r>
            <a:r>
              <a:rPr sz="2600" spc="5" dirty="0">
                <a:latin typeface="Arial"/>
                <a:cs typeface="Arial"/>
              </a:rPr>
              <a:t>a</a:t>
            </a:r>
            <a:r>
              <a:rPr sz="2600" spc="-5" dirty="0">
                <a:latin typeface="Arial"/>
                <a:cs typeface="Arial"/>
              </a:rPr>
              <a:t>r</a:t>
            </a:r>
            <a:r>
              <a:rPr sz="2600" dirty="0">
                <a:latin typeface="Arial"/>
                <a:cs typeface="Arial"/>
              </a:rPr>
              <a:t>e </a:t>
            </a:r>
            <a:r>
              <a:rPr sz="2600" spc="5" dirty="0">
                <a:latin typeface="Arial"/>
                <a:cs typeface="Arial"/>
              </a:rPr>
              <a:t>conc</a:t>
            </a:r>
            <a:r>
              <a:rPr sz="2600" spc="-5" dirty="0">
                <a:latin typeface="Arial"/>
                <a:cs typeface="Arial"/>
              </a:rPr>
              <a:t>i</a:t>
            </a:r>
            <a:r>
              <a:rPr sz="2600" spc="5" dirty="0">
                <a:latin typeface="Arial"/>
                <a:cs typeface="Arial"/>
              </a:rPr>
              <a:t>s</a:t>
            </a:r>
            <a:r>
              <a:rPr sz="2600" dirty="0">
                <a:latin typeface="Arial"/>
                <a:cs typeface="Arial"/>
              </a:rPr>
              <a:t>e</a:t>
            </a:r>
            <a:r>
              <a:rPr sz="2600" spc="-35" dirty="0">
                <a:latin typeface="Arial"/>
                <a:cs typeface="Arial"/>
              </a:rPr>
              <a:t> </a:t>
            </a:r>
            <a:r>
              <a:rPr sz="2600" dirty="0">
                <a:latin typeface="Arial"/>
                <a:cs typeface="Arial"/>
              </a:rPr>
              <a:t>– w</a:t>
            </a:r>
            <a:r>
              <a:rPr sz="2600" spc="5" dirty="0">
                <a:latin typeface="Arial"/>
                <a:cs typeface="Arial"/>
              </a:rPr>
              <a:t>o</a:t>
            </a:r>
            <a:r>
              <a:rPr sz="2600" spc="-5" dirty="0">
                <a:latin typeface="Arial"/>
                <a:cs typeface="Arial"/>
              </a:rPr>
              <a:t>r</a:t>
            </a:r>
            <a:r>
              <a:rPr sz="2600" dirty="0">
                <a:latin typeface="Arial"/>
                <a:cs typeface="Arial"/>
              </a:rPr>
              <a:t>k</a:t>
            </a:r>
            <a:r>
              <a:rPr sz="2600" spc="-25" dirty="0">
                <a:latin typeface="Arial"/>
                <a:cs typeface="Arial"/>
              </a:rPr>
              <a:t> </a:t>
            </a:r>
            <a:r>
              <a:rPr sz="2600" spc="5" dirty="0">
                <a:latin typeface="Arial"/>
                <a:cs typeface="Arial"/>
              </a:rPr>
              <a:t>o</a:t>
            </a:r>
            <a:r>
              <a:rPr sz="2600" dirty="0">
                <a:latin typeface="Arial"/>
                <a:cs typeface="Arial"/>
              </a:rPr>
              <a:t>f</a:t>
            </a:r>
            <a:r>
              <a:rPr sz="2600" spc="5" dirty="0">
                <a:latin typeface="Arial"/>
                <a:cs typeface="Arial"/>
              </a:rPr>
              <a:t> LTS </a:t>
            </a:r>
            <a:r>
              <a:rPr sz="2600" dirty="0">
                <a:latin typeface="Arial"/>
                <a:cs typeface="Arial"/>
              </a:rPr>
              <a:t>EG</a:t>
            </a:r>
            <a:r>
              <a:rPr sz="2600" spc="-5" dirty="0">
                <a:latin typeface="Arial"/>
                <a:cs typeface="Arial"/>
              </a:rPr>
              <a:t>-</a:t>
            </a:r>
            <a:r>
              <a:rPr sz="2600" dirty="0">
                <a:latin typeface="Arial"/>
                <a:cs typeface="Arial"/>
              </a:rPr>
              <a:t>C</a:t>
            </a:r>
            <a:r>
              <a:rPr sz="2600" spc="-15" dirty="0">
                <a:latin typeface="Arial"/>
                <a:cs typeface="Arial"/>
              </a:rPr>
              <a:t> </a:t>
            </a:r>
            <a:r>
              <a:rPr sz="2600" spc="5" dirty="0">
                <a:latin typeface="Arial"/>
                <a:cs typeface="Arial"/>
              </a:rPr>
              <a:t>ca</a:t>
            </a:r>
            <a:r>
              <a:rPr sz="2600" dirty="0">
                <a:latin typeface="Arial"/>
                <a:cs typeface="Arial"/>
              </a:rPr>
              <a:t>n</a:t>
            </a:r>
            <a:r>
              <a:rPr sz="2600" spc="-10" dirty="0">
                <a:latin typeface="Arial"/>
                <a:cs typeface="Arial"/>
              </a:rPr>
              <a:t> </a:t>
            </a:r>
            <a:r>
              <a:rPr sz="2600" spc="5" dirty="0">
                <a:latin typeface="Arial"/>
                <a:cs typeface="Arial"/>
              </a:rPr>
              <a:t>b</a:t>
            </a:r>
            <a:r>
              <a:rPr sz="2600" dirty="0">
                <a:latin typeface="Arial"/>
                <a:cs typeface="Arial"/>
              </a:rPr>
              <a:t>e</a:t>
            </a:r>
            <a:r>
              <a:rPr sz="2600" spc="10" dirty="0">
                <a:latin typeface="Arial"/>
                <a:cs typeface="Arial"/>
              </a:rPr>
              <a:t> </a:t>
            </a:r>
            <a:r>
              <a:rPr sz="2600" spc="5" dirty="0">
                <a:latin typeface="Arial"/>
                <a:cs typeface="Arial"/>
              </a:rPr>
              <a:t>con</a:t>
            </a:r>
            <a:r>
              <a:rPr sz="2600" spc="-5" dirty="0">
                <a:latin typeface="Arial"/>
                <a:cs typeface="Arial"/>
              </a:rPr>
              <a:t>ti</a:t>
            </a:r>
            <a:r>
              <a:rPr sz="2600" spc="5" dirty="0">
                <a:latin typeface="Arial"/>
                <a:cs typeface="Arial"/>
              </a:rPr>
              <a:t>nue</a:t>
            </a:r>
            <a:r>
              <a:rPr sz="2600" dirty="0">
                <a:latin typeface="Arial"/>
                <a:cs typeface="Arial"/>
              </a:rPr>
              <a:t>d</a:t>
            </a:r>
            <a:r>
              <a:rPr sz="2600" spc="-10" dirty="0">
                <a:latin typeface="Arial"/>
                <a:cs typeface="Arial"/>
              </a:rPr>
              <a:t> </a:t>
            </a:r>
            <a:r>
              <a:rPr sz="2600" spc="5" dirty="0">
                <a:latin typeface="Arial"/>
                <a:cs typeface="Arial"/>
              </a:rPr>
              <a:t>unde</a:t>
            </a:r>
            <a:r>
              <a:rPr sz="2600" dirty="0">
                <a:latin typeface="Arial"/>
                <a:cs typeface="Arial"/>
              </a:rPr>
              <a:t>r</a:t>
            </a:r>
            <a:r>
              <a:rPr sz="2600" spc="-20" dirty="0">
                <a:latin typeface="Arial"/>
                <a:cs typeface="Arial"/>
              </a:rPr>
              <a:t> </a:t>
            </a:r>
            <a:r>
              <a:rPr sz="2600" dirty="0">
                <a:latin typeface="Arial"/>
                <a:cs typeface="Arial"/>
              </a:rPr>
              <a:t>COPUOS</a:t>
            </a:r>
            <a:r>
              <a:rPr sz="2600" spc="-25" dirty="0">
                <a:latin typeface="Arial"/>
                <a:cs typeface="Arial"/>
              </a:rPr>
              <a:t> </a:t>
            </a:r>
            <a:r>
              <a:rPr sz="2600" dirty="0">
                <a:latin typeface="Arial"/>
                <a:cs typeface="Arial"/>
              </a:rPr>
              <a:t>S</a:t>
            </a:r>
            <a:r>
              <a:rPr sz="2600" spc="5" dirty="0">
                <a:latin typeface="Arial"/>
                <a:cs typeface="Arial"/>
              </a:rPr>
              <a:t>T</a:t>
            </a:r>
            <a:r>
              <a:rPr sz="2600" dirty="0">
                <a:latin typeface="Arial"/>
                <a:cs typeface="Arial"/>
              </a:rPr>
              <a:t>SC S</a:t>
            </a:r>
            <a:r>
              <a:rPr sz="2600" spc="5" dirty="0">
                <a:latin typeface="Arial"/>
                <a:cs typeface="Arial"/>
              </a:rPr>
              <a:t>pac</a:t>
            </a:r>
            <a:r>
              <a:rPr sz="2600" dirty="0">
                <a:latin typeface="Arial"/>
                <a:cs typeface="Arial"/>
              </a:rPr>
              <a:t>e</a:t>
            </a:r>
            <a:r>
              <a:rPr sz="2600" spc="-10" dirty="0">
                <a:latin typeface="Arial"/>
                <a:cs typeface="Arial"/>
              </a:rPr>
              <a:t> </a:t>
            </a:r>
            <a:r>
              <a:rPr sz="2600" dirty="0">
                <a:latin typeface="Arial"/>
                <a:cs typeface="Arial"/>
              </a:rPr>
              <a:t>W</a:t>
            </a:r>
            <a:r>
              <a:rPr sz="2600" spc="5" dirty="0">
                <a:latin typeface="Arial"/>
                <a:cs typeface="Arial"/>
              </a:rPr>
              <a:t>ea</a:t>
            </a:r>
            <a:r>
              <a:rPr sz="2600" spc="-5" dirty="0">
                <a:latin typeface="Arial"/>
                <a:cs typeface="Arial"/>
              </a:rPr>
              <a:t>t</a:t>
            </a:r>
            <a:r>
              <a:rPr sz="2600" spc="5" dirty="0">
                <a:latin typeface="Arial"/>
                <a:cs typeface="Arial"/>
              </a:rPr>
              <a:t>he</a:t>
            </a:r>
            <a:r>
              <a:rPr sz="2600" dirty="0">
                <a:latin typeface="Arial"/>
                <a:cs typeface="Arial"/>
              </a:rPr>
              <a:t>r</a:t>
            </a:r>
            <a:r>
              <a:rPr sz="2600" spc="-20" dirty="0">
                <a:latin typeface="Arial"/>
                <a:cs typeface="Arial"/>
              </a:rPr>
              <a:t> </a:t>
            </a:r>
            <a:r>
              <a:rPr sz="2600" spc="5" dirty="0">
                <a:latin typeface="Arial"/>
                <a:cs typeface="Arial"/>
              </a:rPr>
              <a:t>agend</a:t>
            </a:r>
            <a:r>
              <a:rPr sz="2600" dirty="0">
                <a:latin typeface="Arial"/>
                <a:cs typeface="Arial"/>
              </a:rPr>
              <a:t>a </a:t>
            </a:r>
            <a:r>
              <a:rPr sz="2600" spc="-5" dirty="0">
                <a:latin typeface="Arial"/>
                <a:cs typeface="Arial"/>
              </a:rPr>
              <a:t>it</a:t>
            </a:r>
            <a:r>
              <a:rPr sz="2600" spc="5" dirty="0">
                <a:latin typeface="Arial"/>
                <a:cs typeface="Arial"/>
              </a:rPr>
              <a:t>e</a:t>
            </a:r>
            <a:r>
              <a:rPr sz="2600" dirty="0">
                <a:latin typeface="Arial"/>
                <a:cs typeface="Arial"/>
              </a:rPr>
              <a:t>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867" y="152400"/>
            <a:ext cx="7724263" cy="430887"/>
          </a:xfrm>
        </p:spPr>
        <p:txBody>
          <a:bodyPr/>
          <a:lstStyle/>
          <a:p>
            <a:r>
              <a:rPr lang="en-CA" dirty="0" smtClean="0">
                <a:latin typeface="Times New Roman" panose="02020603050405020304" pitchFamily="18" charset="0"/>
                <a:cs typeface="Times New Roman" panose="02020603050405020304" pitchFamily="18" charset="0"/>
              </a:rPr>
              <a:t>Guidelines – each with related Best Practices</a:t>
            </a:r>
            <a:endParaRPr lang="en-CA"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540895" y="762000"/>
            <a:ext cx="8062208" cy="6647974"/>
          </a:xfrm>
        </p:spPr>
        <p:txBody>
          <a:bodyPr/>
          <a:lstStyle/>
          <a:p>
            <a:r>
              <a:rPr lang="en-US" b="1" dirty="0"/>
              <a:t>Guideline 1: Space weather entities, and member states and national and international </a:t>
            </a:r>
            <a:r>
              <a:rPr lang="en-US" b="1" dirty="0" err="1"/>
              <a:t>organisations</a:t>
            </a:r>
            <a:r>
              <a:rPr lang="en-US" b="1" dirty="0"/>
              <a:t>, should support and promote the collection, archiving, sharing, inter-calibration and dissemination of critical space weather data. (TOR-(</a:t>
            </a:r>
            <a:r>
              <a:rPr lang="en-US" b="1" dirty="0" err="1"/>
              <a:t>i</a:t>
            </a:r>
            <a:r>
              <a:rPr lang="en-US" b="1" dirty="0"/>
              <a:t>); TOR-(iv</a:t>
            </a:r>
            <a:r>
              <a:rPr lang="en-US" b="1" dirty="0" smtClean="0"/>
              <a:t>))</a:t>
            </a:r>
          </a:p>
          <a:p>
            <a:endParaRPr lang="en-US" b="1" dirty="0"/>
          </a:p>
          <a:p>
            <a:r>
              <a:rPr lang="en-US" b="1" dirty="0"/>
              <a:t>Guideline 2: Member States and their national and international agencies should support and promote further </a:t>
            </a:r>
            <a:r>
              <a:rPr lang="en-US" b="1" dirty="0">
                <a:solidFill>
                  <a:srgbClr val="FF0000"/>
                </a:solidFill>
              </a:rPr>
              <a:t>coordinated</a:t>
            </a:r>
            <a:r>
              <a:rPr lang="en-US" b="1" dirty="0"/>
              <a:t> development of advanced space weather models and forecast tools in support of user needs. (TOR-(ii))</a:t>
            </a:r>
            <a:endParaRPr lang="en-CA" dirty="0"/>
          </a:p>
          <a:p>
            <a:endParaRPr lang="en-CA" dirty="0" smtClean="0"/>
          </a:p>
          <a:p>
            <a:r>
              <a:rPr lang="en-US" b="1" dirty="0"/>
              <a:t>Guideline 3: Member States and their national and international agencies should support and promote the coordinated sharing and dissemination of space weather model outputs and forecasts. (TOR-(</a:t>
            </a:r>
            <a:r>
              <a:rPr lang="en-US" b="1" dirty="0" err="1"/>
              <a:t>i</a:t>
            </a:r>
            <a:r>
              <a:rPr lang="en-US" b="1" dirty="0" smtClean="0"/>
              <a:t>))</a:t>
            </a:r>
          </a:p>
          <a:p>
            <a:endParaRPr lang="en-US" b="1" dirty="0"/>
          </a:p>
          <a:p>
            <a:r>
              <a:rPr lang="en-US" b="1" dirty="0"/>
              <a:t>Guideline 4: Member States and their national and international agencies should support and promote the collection, sharing, dissemination and access to information relating to best practices for mitigating the effects of space weather on terrestrial and space-based systems and related risk assessments. (TOR-(iii))</a:t>
            </a:r>
            <a:endParaRPr lang="en-CA" dirty="0"/>
          </a:p>
          <a:p>
            <a:endParaRPr lang="en-CA" dirty="0" smtClean="0"/>
          </a:p>
          <a:p>
            <a:r>
              <a:rPr lang="en-US" b="1" dirty="0"/>
              <a:t>Guideline 5:  Member States and their national and international agencies should promote the education, training and capacity building required for a sustainable global space weather capability. (TOR-(iii))</a:t>
            </a:r>
            <a:endParaRPr lang="en-CA" dirty="0"/>
          </a:p>
          <a:p>
            <a:endParaRPr lang="en-CA" dirty="0"/>
          </a:p>
          <a:p>
            <a:endParaRPr lang="en-CA" dirty="0"/>
          </a:p>
          <a:p>
            <a:endParaRPr lang="en-CA" dirty="0"/>
          </a:p>
        </p:txBody>
      </p:sp>
    </p:spTree>
    <p:extLst>
      <p:ext uri="{BB962C8B-B14F-4D97-AF65-F5344CB8AC3E}">
        <p14:creationId xmlns:p14="http://schemas.microsoft.com/office/powerpoint/2010/main" val="25838228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TotalTime>
  <Words>415</Words>
  <Application>Microsoft Office PowerPoint</Application>
  <PresentationFormat>On-screen Show (4:3)</PresentationFormat>
  <Paragraphs>29</Paragraphs>
  <Slides>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Comic Sans MS</vt:lpstr>
      <vt:lpstr>Times New Roman</vt:lpstr>
      <vt:lpstr>Office Theme</vt:lpstr>
      <vt:lpstr>PowerPoint Presentation</vt:lpstr>
      <vt:lpstr>PowerPoint Presentation</vt:lpstr>
      <vt:lpstr>PowerPoint Presentation</vt:lpstr>
      <vt:lpstr>Guidelines – each with related Best Practices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Usanova</dc:creator>
  <cp:lastModifiedBy>Ian Mann</cp:lastModifiedBy>
  <cp:revision>3</cp:revision>
  <dcterms:created xsi:type="dcterms:W3CDTF">2015-02-03T07:27:49Z</dcterms:created>
  <dcterms:modified xsi:type="dcterms:W3CDTF">2015-02-03T15:49:29Z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2015-02-03T00:00:00Z</vt:filetime>
  </property>
  <property fmtid="{D5CDD505-2E9C-101B-9397-08002B2CF9AE}" pid="3" name="LastSaved">
    <vt:filetime>2015-02-03T00:00:00Z</vt:filetime>
  </property>
</Properties>
</file>